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3.xml" ContentType="application/vnd.openxmlformats-officedocument.presentationml.slideLayout+xml"/>
  <Override PartName="/ppt/theme/theme2.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slideLayouts/slideLayout4.xml" ContentType="application/vnd.openxmlformats-officedocument.presentationml.slideLayout+xml"/>
  <Override PartName="/ppt/theme/theme3.xml" ContentType="application/vnd.openxmlformats-officedocument.them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5.xml" ContentType="application/vnd.openxmlformats-officedocument.presentationml.slideLayout+xml"/>
  <Override PartName="/ppt/theme/theme4.xml" ContentType="application/vnd.openxmlformats-officedocument.them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6.xml" ContentType="application/vnd.openxmlformats-officedocument.presentationml.slideLayout+xml"/>
  <Override PartName="/ppt/theme/theme5.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slideLayouts/slideLayout7.xml" ContentType="application/vnd.openxmlformats-officedocument.presentationml.slideLayout+xml"/>
  <Override PartName="/ppt/theme/theme6.xml" ContentType="application/vnd.openxmlformats-officedocument.theme+xml"/>
  <Override PartName="/ppt/tags/tag30.xml" ContentType="application/vnd.openxmlformats-officedocument.presentationml.tags+xml"/>
  <Override PartName="/ppt/slideLayouts/slideLayout8.xml" ContentType="application/vnd.openxmlformats-officedocument.presentationml.slideLayout+xml"/>
  <Override PartName="/ppt/theme/theme7.xml" ContentType="application/vnd.openxmlformats-officedocument.them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slideLayouts/slideLayout9.xml" ContentType="application/vnd.openxmlformats-officedocument.presentationml.slideLayout+xml"/>
  <Override PartName="/ppt/theme/theme8.xml" ContentType="application/vnd.openxmlformats-officedocument.them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slideLayouts/slideLayout10.xml" ContentType="application/vnd.openxmlformats-officedocument.presentationml.slideLayout+xml"/>
  <Override PartName="/ppt/theme/theme9.xml" ContentType="application/vnd.openxmlformats-officedocument.them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slideLayouts/slideLayout11.xml" ContentType="application/vnd.openxmlformats-officedocument.presentationml.slideLayout+xml"/>
  <Override PartName="/ppt/theme/theme10.xml" ContentType="application/vnd.openxmlformats-officedocument.them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11.xml" ContentType="application/vnd.openxmlformats-officedocument.theme+xml"/>
  <Override PartName="/ppt/theme/theme1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 id="2147483690" r:id="rId2"/>
    <p:sldMasterId id="2147483668" r:id="rId3"/>
    <p:sldMasterId id="2147483670" r:id="rId4"/>
    <p:sldMasterId id="2147483692" r:id="rId5"/>
    <p:sldMasterId id="2147483674" r:id="rId6"/>
    <p:sldMasterId id="2147483694" r:id="rId7"/>
    <p:sldMasterId id="2147483683" r:id="rId8"/>
    <p:sldMasterId id="2147483685" r:id="rId9"/>
    <p:sldMasterId id="2147483688" r:id="rId10"/>
  </p:sldMasterIdLst>
  <p:notesMasterIdLst>
    <p:notesMasterId r:id="rId30"/>
  </p:notesMasterIdLst>
  <p:handoutMasterIdLst>
    <p:handoutMasterId r:id="rId31"/>
  </p:handoutMasterIdLst>
  <p:sldIdLst>
    <p:sldId id="256" r:id="rId11"/>
    <p:sldId id="270" r:id="rId12"/>
    <p:sldId id="303" r:id="rId13"/>
    <p:sldId id="323" r:id="rId14"/>
    <p:sldId id="332" r:id="rId15"/>
    <p:sldId id="333" r:id="rId16"/>
    <p:sldId id="334" r:id="rId17"/>
    <p:sldId id="335" r:id="rId18"/>
    <p:sldId id="340" r:id="rId19"/>
    <p:sldId id="336" r:id="rId20"/>
    <p:sldId id="337" r:id="rId21"/>
    <p:sldId id="341" r:id="rId22"/>
    <p:sldId id="338" r:id="rId23"/>
    <p:sldId id="344" r:id="rId24"/>
    <p:sldId id="342" r:id="rId25"/>
    <p:sldId id="343" r:id="rId26"/>
    <p:sldId id="339" r:id="rId27"/>
    <p:sldId id="345" r:id="rId28"/>
    <p:sldId id="269" r:id="rId29"/>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04">
          <p15:clr>
            <a:srgbClr val="A4A3A4"/>
          </p15:clr>
        </p15:guide>
        <p15:guide id="2" orient="horz" pos="913">
          <p15:clr>
            <a:srgbClr val="A4A3A4"/>
          </p15:clr>
        </p15:guide>
        <p15:guide id="3" pos="3840">
          <p15:clr>
            <a:srgbClr val="A4A3A4"/>
          </p15:clr>
        </p15:guide>
        <p15:guide id="4" pos="45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028E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3638" autoAdjust="0"/>
  </p:normalViewPr>
  <p:slideViewPr>
    <p:cSldViewPr snapToGrid="0">
      <p:cViewPr varScale="1">
        <p:scale>
          <a:sx n="87" d="100"/>
          <a:sy n="87" d="100"/>
        </p:scale>
        <p:origin x="782" y="67"/>
      </p:cViewPr>
      <p:guideLst>
        <p:guide orient="horz" pos="3904"/>
        <p:guide orient="horz" pos="913"/>
        <p:guide pos="3840"/>
        <p:guide pos="45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48" d="100"/>
          <a:sy n="48" d="100"/>
        </p:scale>
        <p:origin x="2934"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slideMaster" Target="slideMasters/slideMaster3.xml"/><Relationship Id="rId21" Type="http://schemas.openxmlformats.org/officeDocument/2006/relationships/slide" Target="slides/slide11.xml"/><Relationship Id="rId34"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8AE0E-E554-4BC9-A5E8-EA89F65EB00E}" type="datetimeFigureOut">
              <a:rPr lang="pt-BR" smtClean="0"/>
              <a:t>25/07/2018</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A3725E-4E71-4F43-8ED9-2FCC19B6AB24}" type="slidenum">
              <a:rPr lang="pt-BR" smtClean="0"/>
              <a:t>‹nº›</a:t>
            </a:fld>
            <a:endParaRPr lang="pt-BR"/>
          </a:p>
        </p:txBody>
      </p:sp>
    </p:spTree>
    <p:extLst>
      <p:ext uri="{BB962C8B-B14F-4D97-AF65-F5344CB8AC3E}">
        <p14:creationId xmlns:p14="http://schemas.microsoft.com/office/powerpoint/2010/main" val="400014993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01.png>
</file>

<file path=ppt/media/image102.png>
</file>

<file path=ppt/media/image103.png>
</file>

<file path=ppt/media/image104.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54.png>
</file>

<file path=ppt/media/image6.png>
</file>

<file path=ppt/media/image63.png>
</file>

<file path=ppt/media/image66.png>
</file>

<file path=ppt/media/image67.png>
</file>

<file path=ppt/media/image7.png>
</file>

<file path=ppt/media/image78.png>
</file>

<file path=ppt/media/image8.png>
</file>

<file path=ppt/media/image88.png>
</file>

<file path=ppt/media/image9.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1A4CC6-4E0C-4E89-AF97-B6F8B729B98E}" type="datetimeFigureOut">
              <a:rPr lang="pt-BR" smtClean="0"/>
              <a:t>25/07/2018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A8DF3-7F86-4EF5-AC50-56E08FD3B0C6}" type="slidenum">
              <a:rPr lang="pt-BR" smtClean="0"/>
              <a:t>‹nº›</a:t>
            </a:fld>
            <a:endParaRPr lang="pt-BR"/>
          </a:p>
        </p:txBody>
      </p:sp>
    </p:spTree>
    <p:extLst>
      <p:ext uri="{BB962C8B-B14F-4D97-AF65-F5344CB8AC3E}">
        <p14:creationId xmlns:p14="http://schemas.microsoft.com/office/powerpoint/2010/main" val="1911108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UBTÍTULO">
    <p:spTree>
      <p:nvGrpSpPr>
        <p:cNvPr id="1" name=""/>
        <p:cNvGrpSpPr/>
        <p:nvPr/>
      </p:nvGrpSpPr>
      <p:grpSpPr>
        <a:xfrm>
          <a:off x="0" y="0"/>
          <a:ext cx="0" cy="0"/>
          <a:chOff x="0" y="0"/>
          <a:chExt cx="0" cy="0"/>
        </a:xfrm>
      </p:grpSpPr>
      <p:sp>
        <p:nvSpPr>
          <p:cNvPr id="6" name="Espaço Reservado para Número de Slide 5"/>
          <p:cNvSpPr>
            <a:spLocks noGrp="1"/>
          </p:cNvSpPr>
          <p:nvPr>
            <p:ph type="sldNum" sz="quarter" idx="12"/>
          </p:nvPr>
        </p:nvSpPr>
        <p:spPr>
          <a:xfrm>
            <a:off x="20396200" y="6356350"/>
            <a:ext cx="2743200" cy="365125"/>
          </a:xfrm>
          <a:prstGeom prst="rect">
            <a:avLst/>
          </a:prstGeom>
        </p:spPr>
        <p:txBody>
          <a:bodyPr/>
          <a:lstStyle/>
          <a:p>
            <a:fld id="{4E27A1D1-0890-4162-B31F-58A6C5077CCD}" type="slidenum">
              <a:rPr lang="pt-BR" smtClean="0"/>
              <a:t>‹nº›</a:t>
            </a:fld>
            <a:endParaRPr lang="pt-BR"/>
          </a:p>
        </p:txBody>
      </p:sp>
      <p:sp>
        <p:nvSpPr>
          <p:cNvPr id="11" name="Título 1"/>
          <p:cNvSpPr>
            <a:spLocks noGrp="1"/>
          </p:cNvSpPr>
          <p:nvPr>
            <p:ph type="ctrTitle" hasCustomPrompt="1"/>
          </p:nvPr>
        </p:nvSpPr>
        <p:spPr>
          <a:xfrm>
            <a:off x="601240" y="1317073"/>
            <a:ext cx="9144000" cy="1137932"/>
          </a:xfrm>
          <a:prstGeom prst="rect">
            <a:avLst/>
          </a:prstGeom>
        </p:spPr>
        <p:txBody>
          <a:bodyPr anchor="ctr"/>
          <a:lstStyle>
            <a:lvl1pPr algn="l">
              <a:lnSpc>
                <a:spcPct val="100000"/>
              </a:lnSpc>
              <a:defRPr sz="5000" b="1" i="0" baseline="0">
                <a:solidFill>
                  <a:schemeClr val="tx1">
                    <a:lumMod val="65000"/>
                    <a:lumOff val="35000"/>
                  </a:schemeClr>
                </a:solidFill>
                <a:latin typeface="+mn-lt"/>
              </a:defRPr>
            </a:lvl1pPr>
          </a:lstStyle>
          <a:p>
            <a:r>
              <a:rPr lang="pt-BR" dirty="0" smtClean="0"/>
              <a:t>Subtítulo da Aula</a:t>
            </a:r>
            <a:endParaRPr lang="pt-BR" dirty="0"/>
          </a:p>
        </p:txBody>
      </p:sp>
    </p:spTree>
    <p:extLst>
      <p:ext uri="{BB962C8B-B14F-4D97-AF65-F5344CB8AC3E}">
        <p14:creationId xmlns:p14="http://schemas.microsoft.com/office/powerpoint/2010/main" val="3237253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extLst mod="1">
    <p:ext uri="{DCECCB84-F9BA-43D5-87BE-67443E8EF086}">
      <p15:sldGuideLst xmlns:p15="http://schemas.microsoft.com/office/powerpoint/2012/main">
        <p15:guide id="1" orient="horz" pos="370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CITAÇÕES">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03171" y="588624"/>
            <a:ext cx="10970520" cy="2387600"/>
          </a:xfrm>
          <a:prstGeom prst="rect">
            <a:avLst/>
          </a:prstGeom>
        </p:spPr>
        <p:txBody>
          <a:bodyPr anchor="ctr"/>
          <a:lstStyle>
            <a:lvl1pPr algn="l">
              <a:lnSpc>
                <a:spcPct val="100000"/>
              </a:lnSpc>
              <a:defRPr sz="3500" b="1" i="0" baseline="0">
                <a:solidFill>
                  <a:schemeClr val="tx1">
                    <a:lumMod val="65000"/>
                    <a:lumOff val="35000"/>
                  </a:schemeClr>
                </a:solidFill>
                <a:latin typeface="+mn-lt"/>
              </a:defRPr>
            </a:lvl1pPr>
          </a:lstStyle>
          <a:p>
            <a:r>
              <a:rPr lang="pt-BR" dirty="0" smtClean="0"/>
              <a:t>Slide para citações</a:t>
            </a:r>
            <a:br>
              <a:rPr lang="pt-BR" dirty="0" smtClean="0"/>
            </a:br>
            <a:r>
              <a:rPr lang="pt-BR" dirty="0" smtClean="0"/>
              <a:t>Slide para citações</a:t>
            </a:r>
            <a:br>
              <a:rPr lang="pt-BR" dirty="0" smtClean="0"/>
            </a:br>
            <a:r>
              <a:rPr lang="pt-BR" dirty="0" smtClean="0"/>
              <a:t>Slide para citações</a:t>
            </a:r>
            <a:br>
              <a:rPr lang="pt-BR" dirty="0" smtClean="0"/>
            </a:br>
            <a:r>
              <a:rPr lang="pt-BR" dirty="0" smtClean="0"/>
              <a:t>Slide para citações</a:t>
            </a:r>
            <a:endParaRPr lang="pt-BR" dirty="0"/>
          </a:p>
        </p:txBody>
      </p:sp>
      <p:sp>
        <p:nvSpPr>
          <p:cNvPr id="3" name="Subtítulo 2"/>
          <p:cNvSpPr>
            <a:spLocks noGrp="1"/>
          </p:cNvSpPr>
          <p:nvPr>
            <p:ph type="subTitle" idx="1" hasCustomPrompt="1"/>
          </p:nvPr>
        </p:nvSpPr>
        <p:spPr>
          <a:xfrm>
            <a:off x="623350" y="3137275"/>
            <a:ext cx="9144000" cy="291725"/>
          </a:xfrm>
          <a:prstGeom prst="rect">
            <a:avLst/>
          </a:prstGeom>
        </p:spPr>
        <p:txBody>
          <a:bodyPr anchor="ctr"/>
          <a:lstStyle>
            <a:lvl1pPr marL="0" indent="0" algn="l">
              <a:lnSpc>
                <a:spcPct val="100000"/>
              </a:lnSpc>
              <a:spcBef>
                <a:spcPts val="0"/>
              </a:spcBef>
              <a:buNone/>
              <a:defRPr sz="20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Fonte</a:t>
            </a:r>
            <a:endParaRPr lang="pt-BR" dirty="0"/>
          </a:p>
        </p:txBody>
      </p:sp>
    </p:spTree>
    <p:extLst>
      <p:ext uri="{BB962C8B-B14F-4D97-AF65-F5344CB8AC3E}">
        <p14:creationId xmlns:p14="http://schemas.microsoft.com/office/powerpoint/2010/main" val="283262138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encerramento">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2011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SLIDE IMAGEM OU TABELA">
    <p:spTree>
      <p:nvGrpSpPr>
        <p:cNvPr id="1" name=""/>
        <p:cNvGrpSpPr/>
        <p:nvPr/>
      </p:nvGrpSpPr>
      <p:grpSpPr>
        <a:xfrm>
          <a:off x="0" y="0"/>
          <a:ext cx="0" cy="0"/>
          <a:chOff x="0" y="0"/>
          <a:chExt cx="0" cy="0"/>
        </a:xfrm>
      </p:grpSpPr>
      <p:sp>
        <p:nvSpPr>
          <p:cNvPr id="3" name="Subtítulo 2"/>
          <p:cNvSpPr>
            <a:spLocks noGrp="1"/>
          </p:cNvSpPr>
          <p:nvPr>
            <p:ph type="subTitle" idx="1"/>
          </p:nvPr>
        </p:nvSpPr>
        <p:spPr>
          <a:xfrm>
            <a:off x="1524000" y="5698124"/>
            <a:ext cx="9144000" cy="715739"/>
          </a:xfrm>
          <a:prstGeom prst="rect">
            <a:avLst/>
          </a:prstGeom>
        </p:spPr>
        <p:txBody>
          <a:bodyPr/>
          <a:lstStyle>
            <a:lvl1pPr marL="0" indent="0" algn="ctr">
              <a:buNone/>
              <a:defRPr sz="18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a:t>Clique para editar o estilo do subtítulo Mestre</a:t>
            </a:r>
          </a:p>
        </p:txBody>
      </p:sp>
    </p:spTree>
    <p:extLst>
      <p:ext uri="{BB962C8B-B14F-4D97-AF65-F5344CB8AC3E}">
        <p14:creationId xmlns:p14="http://schemas.microsoft.com/office/powerpoint/2010/main" val="334628345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36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APA">
    <p:spTree>
      <p:nvGrpSpPr>
        <p:cNvPr id="1" name=""/>
        <p:cNvGrpSpPr/>
        <p:nvPr/>
      </p:nvGrpSpPr>
      <p:grpSpPr>
        <a:xfrm>
          <a:off x="0" y="0"/>
          <a:ext cx="0" cy="0"/>
          <a:chOff x="0" y="0"/>
          <a:chExt cx="0" cy="0"/>
        </a:xfrm>
      </p:grpSpPr>
      <p:sp>
        <p:nvSpPr>
          <p:cNvPr id="6" name="Espaço Reservado para Número de Slide 5"/>
          <p:cNvSpPr>
            <a:spLocks noGrp="1"/>
          </p:cNvSpPr>
          <p:nvPr>
            <p:ph type="sldNum" sz="quarter" idx="12"/>
          </p:nvPr>
        </p:nvSpPr>
        <p:spPr>
          <a:xfrm>
            <a:off x="20396200" y="6356350"/>
            <a:ext cx="2743200" cy="365125"/>
          </a:xfrm>
          <a:prstGeom prst="rect">
            <a:avLst/>
          </a:prstGeom>
        </p:spPr>
        <p:txBody>
          <a:bodyPr/>
          <a:lstStyle/>
          <a:p>
            <a:fld id="{4E27A1D1-0890-4162-B31F-58A6C5077CCD}" type="slidenum">
              <a:rPr lang="pt-BR" smtClean="0"/>
              <a:t>‹nº›</a:t>
            </a:fld>
            <a:endParaRPr lang="pt-BR"/>
          </a:p>
        </p:txBody>
      </p:sp>
      <p:sp>
        <p:nvSpPr>
          <p:cNvPr id="11" name="Título 1"/>
          <p:cNvSpPr>
            <a:spLocks noGrp="1"/>
          </p:cNvSpPr>
          <p:nvPr>
            <p:ph type="ctrTitle" hasCustomPrompt="1"/>
          </p:nvPr>
        </p:nvSpPr>
        <p:spPr>
          <a:xfrm>
            <a:off x="618018" y="2206306"/>
            <a:ext cx="9144000" cy="1137932"/>
          </a:xfrm>
          <a:prstGeom prst="rect">
            <a:avLst/>
          </a:prstGeom>
        </p:spPr>
        <p:txBody>
          <a:bodyPr anchor="ctr"/>
          <a:lstStyle>
            <a:lvl1pPr algn="l">
              <a:lnSpc>
                <a:spcPct val="100000"/>
              </a:lnSpc>
              <a:defRPr sz="6000" b="1" i="0">
                <a:solidFill>
                  <a:schemeClr val="tx1">
                    <a:lumMod val="65000"/>
                    <a:lumOff val="35000"/>
                  </a:schemeClr>
                </a:solidFill>
                <a:latin typeface="+mn-lt"/>
              </a:defRPr>
            </a:lvl1pPr>
          </a:lstStyle>
          <a:p>
            <a:r>
              <a:rPr lang="pt-BR" dirty="0" smtClean="0"/>
              <a:t>Título da Aula</a:t>
            </a:r>
            <a:endParaRPr lang="pt-BR" dirty="0"/>
          </a:p>
        </p:txBody>
      </p:sp>
      <p:sp>
        <p:nvSpPr>
          <p:cNvPr id="12" name="Subtítulo 2"/>
          <p:cNvSpPr>
            <a:spLocks noGrp="1"/>
          </p:cNvSpPr>
          <p:nvPr>
            <p:ph type="subTitle" idx="1" hasCustomPrompt="1"/>
          </p:nvPr>
        </p:nvSpPr>
        <p:spPr>
          <a:xfrm>
            <a:off x="609583" y="3221372"/>
            <a:ext cx="6277778" cy="822122"/>
          </a:xfrm>
          <a:prstGeom prst="rect">
            <a:avLst/>
          </a:prstGeom>
        </p:spPr>
        <p:txBody>
          <a:bodyPr anchor="ctr"/>
          <a:lstStyle>
            <a:lvl1pPr marL="0" indent="0" algn="l">
              <a:lnSpc>
                <a:spcPct val="100000"/>
              </a:lnSpc>
              <a:spcBef>
                <a:spcPts val="0"/>
              </a:spcBef>
              <a:buNone/>
              <a:defRPr sz="3500" b="0" i="0" baseline="0">
                <a:solidFill>
                  <a:schemeClr val="tx1">
                    <a:lumMod val="65000"/>
                    <a:lumOff val="3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Nome do professor</a:t>
            </a:r>
            <a:endParaRPr lang="pt-BR" dirty="0"/>
          </a:p>
        </p:txBody>
      </p:sp>
    </p:spTree>
    <p:extLst>
      <p:ext uri="{BB962C8B-B14F-4D97-AF65-F5344CB8AC3E}">
        <p14:creationId xmlns:p14="http://schemas.microsoft.com/office/powerpoint/2010/main" val="394450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tmplLst>
          <p:tmpl>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extLst mod="1">
    <p:ext uri="{DCECCB84-F9BA-43D5-87BE-67443E8EF086}">
      <p15:sldGuideLst xmlns:p15="http://schemas.microsoft.com/office/powerpoint/2012/main">
        <p15:guide id="1" orient="horz" pos="370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ÓPICOS">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25562" y="57937"/>
            <a:ext cx="11980333" cy="1712912"/>
          </a:xfrm>
          <a:prstGeom prst="rect">
            <a:avLst/>
          </a:prstGeom>
        </p:spPr>
        <p:txBody>
          <a:bodyPr anchor="ctr"/>
          <a:lstStyle>
            <a:lvl1pPr algn="l">
              <a:lnSpc>
                <a:spcPct val="100000"/>
              </a:lnSpc>
              <a:defRPr sz="4500" b="1" i="0">
                <a:solidFill>
                  <a:schemeClr val="tx1">
                    <a:lumMod val="65000"/>
                    <a:lumOff val="35000"/>
                  </a:schemeClr>
                </a:solidFill>
                <a:latin typeface="+mn-lt"/>
              </a:defRPr>
            </a:lvl1pPr>
          </a:lstStyle>
          <a:p>
            <a:r>
              <a:rPr lang="pt-BR" dirty="0" smtClean="0"/>
              <a:t>Título da Aula</a:t>
            </a:r>
            <a:br>
              <a:rPr lang="pt-BR" dirty="0" smtClean="0"/>
            </a:br>
            <a:r>
              <a:rPr lang="pt-BR" dirty="0" smtClean="0"/>
              <a:t>Título da Aula</a:t>
            </a:r>
            <a:endParaRPr lang="pt-BR" dirty="0"/>
          </a:p>
        </p:txBody>
      </p:sp>
      <p:sp>
        <p:nvSpPr>
          <p:cNvPr id="3" name="Subtítulo 2"/>
          <p:cNvSpPr>
            <a:spLocks noGrp="1"/>
          </p:cNvSpPr>
          <p:nvPr>
            <p:ph type="subTitle" idx="1" hasCustomPrompt="1"/>
          </p:nvPr>
        </p:nvSpPr>
        <p:spPr>
          <a:xfrm>
            <a:off x="592850" y="1782159"/>
            <a:ext cx="10497396" cy="4190802"/>
          </a:xfrm>
          <a:prstGeom prst="rect">
            <a:avLst/>
          </a:prstGeom>
        </p:spPr>
        <p:txBody>
          <a:bodyPr anchor="ctr"/>
          <a:lstStyle>
            <a:lvl1pPr marL="360363" marR="0" indent="-360363" algn="l" defTabSz="914400" rtl="0" eaLnBrk="1" fontAlgn="auto" latinLnBrk="0" hangingPunct="1">
              <a:lnSpc>
                <a:spcPct val="100000"/>
              </a:lnSpc>
              <a:spcBef>
                <a:spcPts val="1000"/>
              </a:spcBef>
              <a:spcAft>
                <a:spcPts val="0"/>
              </a:spcAft>
              <a:buClr>
                <a:srgbClr val="028E9B"/>
              </a:buClr>
              <a:buSzTx/>
              <a:buFont typeface="Wingdings" panose="05000000000000000000" pitchFamily="2" charset="2"/>
              <a:buChar char="§"/>
              <a:tabLst/>
              <a:defRPr sz="35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Item </a:t>
            </a:r>
          </a:p>
          <a:p>
            <a:r>
              <a:rPr lang="pt-BR" dirty="0" smtClean="0"/>
              <a:t>Item </a:t>
            </a:r>
          </a:p>
          <a:p>
            <a:r>
              <a:rPr lang="pt-BR" dirty="0" smtClean="0"/>
              <a:t>Item</a:t>
            </a:r>
          </a:p>
          <a:p>
            <a:endParaRPr lang="pt-BR" dirty="0"/>
          </a:p>
        </p:txBody>
      </p:sp>
    </p:spTree>
    <p:extLst>
      <p:ext uri="{BB962C8B-B14F-4D97-AF65-F5344CB8AC3E}">
        <p14:creationId xmlns:p14="http://schemas.microsoft.com/office/powerpoint/2010/main" val="143141098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TEXTO CORRIDO">
    <p:spTree>
      <p:nvGrpSpPr>
        <p:cNvPr id="1" name=""/>
        <p:cNvGrpSpPr/>
        <p:nvPr/>
      </p:nvGrpSpPr>
      <p:grpSpPr>
        <a:xfrm>
          <a:off x="0" y="0"/>
          <a:ext cx="0" cy="0"/>
          <a:chOff x="0" y="0"/>
          <a:chExt cx="0" cy="0"/>
        </a:xfrm>
      </p:grpSpPr>
      <p:sp>
        <p:nvSpPr>
          <p:cNvPr id="13" name="Título 1"/>
          <p:cNvSpPr>
            <a:spLocks noGrp="1"/>
          </p:cNvSpPr>
          <p:nvPr>
            <p:ph type="ctrTitle" hasCustomPrompt="1"/>
          </p:nvPr>
        </p:nvSpPr>
        <p:spPr>
          <a:xfrm>
            <a:off x="608784" y="0"/>
            <a:ext cx="11980333" cy="1821183"/>
          </a:xfrm>
          <a:prstGeom prst="rect">
            <a:avLst/>
          </a:prstGeom>
        </p:spPr>
        <p:txBody>
          <a:bodyPr anchor="ctr"/>
          <a:lstStyle>
            <a:lvl1pPr algn="l">
              <a:lnSpc>
                <a:spcPct val="100000"/>
              </a:lnSpc>
              <a:defRPr sz="4500" b="1" i="0">
                <a:solidFill>
                  <a:schemeClr val="tx1">
                    <a:lumMod val="65000"/>
                    <a:lumOff val="35000"/>
                  </a:schemeClr>
                </a:solidFill>
                <a:latin typeface="+mn-lt"/>
              </a:defRPr>
            </a:lvl1pPr>
          </a:lstStyle>
          <a:p>
            <a:r>
              <a:rPr lang="pt-BR" dirty="0" smtClean="0"/>
              <a:t>Título da Aula</a:t>
            </a:r>
            <a:br>
              <a:rPr lang="pt-BR" dirty="0" smtClean="0"/>
            </a:br>
            <a:r>
              <a:rPr lang="pt-BR" dirty="0" smtClean="0"/>
              <a:t>Título da Aula</a:t>
            </a:r>
            <a:endParaRPr lang="pt-BR" dirty="0"/>
          </a:p>
        </p:txBody>
      </p:sp>
      <p:sp>
        <p:nvSpPr>
          <p:cNvPr id="14" name="Subtítulo 2"/>
          <p:cNvSpPr>
            <a:spLocks noGrp="1"/>
          </p:cNvSpPr>
          <p:nvPr>
            <p:ph type="subTitle" idx="1" hasCustomPrompt="1"/>
          </p:nvPr>
        </p:nvSpPr>
        <p:spPr>
          <a:xfrm>
            <a:off x="626407" y="1815714"/>
            <a:ext cx="10338004" cy="4450862"/>
          </a:xfrm>
          <a:prstGeom prst="rect">
            <a:avLst/>
          </a:prstGeom>
        </p:spPr>
        <p:txBody>
          <a:bodyPr anchor="ctr"/>
          <a:lstStyle>
            <a:lvl1pPr marL="0" indent="0" algn="l">
              <a:lnSpc>
                <a:spcPct val="100000"/>
              </a:lnSpc>
              <a:spcBef>
                <a:spcPts val="0"/>
              </a:spcBef>
              <a:buClr>
                <a:srgbClr val="028E9B"/>
              </a:buClr>
              <a:buFont typeface="Wingdings" panose="05000000000000000000" pitchFamily="2" charset="2"/>
              <a:buNone/>
              <a:defRPr sz="35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Texto corrido</a:t>
            </a:r>
            <a:endParaRPr lang="pt-BR" dirty="0"/>
          </a:p>
        </p:txBody>
      </p:sp>
    </p:spTree>
    <p:extLst>
      <p:ext uri="{BB962C8B-B14F-4D97-AF65-F5344CB8AC3E}">
        <p14:creationId xmlns:p14="http://schemas.microsoft.com/office/powerpoint/2010/main" val="289740189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SEM TÍTULO TEXTO CORRIDO">
    <p:spTree>
      <p:nvGrpSpPr>
        <p:cNvPr id="1" name=""/>
        <p:cNvGrpSpPr/>
        <p:nvPr/>
      </p:nvGrpSpPr>
      <p:grpSpPr>
        <a:xfrm>
          <a:off x="0" y="0"/>
          <a:ext cx="0" cy="0"/>
          <a:chOff x="0" y="0"/>
          <a:chExt cx="0" cy="0"/>
        </a:xfrm>
      </p:grpSpPr>
      <p:sp>
        <p:nvSpPr>
          <p:cNvPr id="14" name="Subtítulo 2"/>
          <p:cNvSpPr>
            <a:spLocks noGrp="1"/>
          </p:cNvSpPr>
          <p:nvPr>
            <p:ph type="subTitle" idx="1" hasCustomPrompt="1"/>
          </p:nvPr>
        </p:nvSpPr>
        <p:spPr>
          <a:xfrm>
            <a:off x="626407" y="445211"/>
            <a:ext cx="10338004" cy="5800987"/>
          </a:xfrm>
          <a:prstGeom prst="rect">
            <a:avLst/>
          </a:prstGeom>
        </p:spPr>
        <p:txBody>
          <a:bodyPr anchor="ctr"/>
          <a:lstStyle>
            <a:lvl1pPr marL="0" marR="0" indent="0" algn="l" defTabSz="914400" rtl="0" eaLnBrk="1" fontAlgn="auto" latinLnBrk="0" hangingPunct="1">
              <a:lnSpc>
                <a:spcPct val="100000"/>
              </a:lnSpc>
              <a:spcBef>
                <a:spcPts val="0"/>
              </a:spcBef>
              <a:spcAft>
                <a:spcPts val="0"/>
              </a:spcAft>
              <a:buClr>
                <a:srgbClr val="028E9B"/>
              </a:buClr>
              <a:buSzTx/>
              <a:buFont typeface="Wingdings" panose="05000000000000000000" pitchFamily="2" charset="2"/>
              <a:buNone/>
              <a:tabLst/>
              <a:defRPr sz="35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 texto corrido,</a:t>
            </a:r>
          </a:p>
          <a:p>
            <a:r>
              <a:rPr lang="pt-BR" dirty="0" smtClean="0"/>
              <a:t>texto corrido, texto corrido, texto corrido, texto corrido, texto corrido, texto corrido, texto corrido, texto corrido.</a:t>
            </a:r>
          </a:p>
        </p:txBody>
      </p:sp>
    </p:spTree>
    <p:extLst>
      <p:ext uri="{BB962C8B-B14F-4D97-AF65-F5344CB8AC3E}">
        <p14:creationId xmlns:p14="http://schemas.microsoft.com/office/powerpoint/2010/main" val="154603467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 COM IMAGEM">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18018" y="117445"/>
            <a:ext cx="10515600" cy="1593909"/>
          </a:xfrm>
          <a:prstGeom prst="rect">
            <a:avLst/>
          </a:prstGeom>
        </p:spPr>
        <p:txBody>
          <a:bodyPr anchor="ctr"/>
          <a:lstStyle>
            <a:lvl1pPr>
              <a:lnSpc>
                <a:spcPct val="100000"/>
              </a:lnSpc>
              <a:defRPr sz="4500" b="1" i="0" baseline="0">
                <a:solidFill>
                  <a:schemeClr val="tx1">
                    <a:lumMod val="65000"/>
                    <a:lumOff val="35000"/>
                  </a:schemeClr>
                </a:solidFill>
                <a:latin typeface="+mn-lt"/>
              </a:defRPr>
            </a:lvl1pPr>
          </a:lstStyle>
          <a:p>
            <a:r>
              <a:rPr lang="pt-BR" dirty="0" smtClean="0"/>
              <a:t>Título da Aula</a:t>
            </a:r>
            <a:br>
              <a:rPr lang="pt-BR" dirty="0" smtClean="0"/>
            </a:br>
            <a:r>
              <a:rPr lang="pt-BR" dirty="0" smtClean="0"/>
              <a:t>Título da Aula</a:t>
            </a:r>
            <a:endParaRPr lang="pt-BR" dirty="0"/>
          </a:p>
        </p:txBody>
      </p:sp>
      <p:sp>
        <p:nvSpPr>
          <p:cNvPr id="3" name="Espaço Reservado para Texto 2"/>
          <p:cNvSpPr>
            <a:spLocks noGrp="1"/>
          </p:cNvSpPr>
          <p:nvPr>
            <p:ph type="body" idx="1" hasCustomPrompt="1"/>
          </p:nvPr>
        </p:nvSpPr>
        <p:spPr>
          <a:xfrm>
            <a:off x="626407" y="2074503"/>
            <a:ext cx="5271053" cy="3965570"/>
          </a:xfrm>
          <a:prstGeom prst="rect">
            <a:avLst/>
          </a:prstGeom>
        </p:spPr>
        <p:txBody>
          <a:bodyPr anchor="ctr"/>
          <a:lstStyle>
            <a:lvl1pPr marL="0" marR="0" indent="0" algn="l" defTabSz="914400" rtl="0" eaLnBrk="1" fontAlgn="auto" latinLnBrk="0" hangingPunct="1">
              <a:lnSpc>
                <a:spcPct val="100000"/>
              </a:lnSpc>
              <a:spcBef>
                <a:spcPts val="1000"/>
              </a:spcBef>
              <a:spcAft>
                <a:spcPts val="0"/>
              </a:spcAft>
              <a:buClr>
                <a:srgbClr val="028E9B"/>
              </a:buClr>
              <a:buSzTx/>
              <a:buFont typeface="Wingdings" panose="05000000000000000000" pitchFamily="2" charset="2"/>
              <a:buNone/>
              <a:tabLst/>
              <a:defRPr sz="3500" b="0" baseline="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ct val="100000"/>
              </a:lnSpc>
              <a:spcBef>
                <a:spcPts val="1000"/>
              </a:spcBef>
              <a:spcAft>
                <a:spcPts val="0"/>
              </a:spcAft>
              <a:buClr>
                <a:srgbClr val="028E9B"/>
              </a:buClr>
              <a:buSzTx/>
              <a:buFont typeface="Wingdings" panose="05000000000000000000" pitchFamily="2" charset="2"/>
              <a:buNone/>
              <a:tabLst/>
              <a:defRPr/>
            </a:pPr>
            <a:r>
              <a:rPr lang="pt-BR" dirty="0" smtClean="0"/>
              <a:t>Texto corrido, texto corrido, texto corrido, texto corrido, texto corrido, texto corrido, texto corrido, texto corrido, texto corrido, texto corrido, texto corrido, texto corrido,</a:t>
            </a:r>
          </a:p>
        </p:txBody>
      </p:sp>
    </p:spTree>
    <p:extLst>
      <p:ext uri="{BB962C8B-B14F-4D97-AF65-F5344CB8AC3E}">
        <p14:creationId xmlns:p14="http://schemas.microsoft.com/office/powerpoint/2010/main" val="80187729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36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COM IMAGEM OU TABEL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201783" y="1"/>
            <a:ext cx="9862458" cy="1449388"/>
          </a:xfrm>
          <a:prstGeom prst="rect">
            <a:avLst/>
          </a:prstGeom>
        </p:spPr>
        <p:txBody>
          <a:bodyPr anchor="ctr"/>
          <a:lstStyle>
            <a:lvl1pPr algn="ctr">
              <a:lnSpc>
                <a:spcPct val="100000"/>
              </a:lnSpc>
              <a:defRPr sz="4500" b="1" i="0" baseline="0">
                <a:solidFill>
                  <a:schemeClr val="tx1">
                    <a:lumMod val="65000"/>
                    <a:lumOff val="35000"/>
                  </a:schemeClr>
                </a:solidFill>
                <a:latin typeface="+mn-lt"/>
              </a:defRPr>
            </a:lvl1pPr>
          </a:lstStyle>
          <a:p>
            <a:r>
              <a:rPr lang="pt-BR" dirty="0" smtClean="0"/>
              <a:t>Título da Aula</a:t>
            </a:r>
            <a:endParaRPr lang="pt-BR" dirty="0"/>
          </a:p>
        </p:txBody>
      </p:sp>
    </p:spTree>
    <p:extLst>
      <p:ext uri="{BB962C8B-B14F-4D97-AF65-F5344CB8AC3E}">
        <p14:creationId xmlns:p14="http://schemas.microsoft.com/office/powerpoint/2010/main" val="203211611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36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ERGUNTAS">
    <p:spTree>
      <p:nvGrpSpPr>
        <p:cNvPr id="1" name=""/>
        <p:cNvGrpSpPr/>
        <p:nvPr/>
      </p:nvGrpSpPr>
      <p:grpSpPr>
        <a:xfrm>
          <a:off x="0" y="0"/>
          <a:ext cx="0" cy="0"/>
          <a:chOff x="0" y="0"/>
          <a:chExt cx="0" cy="0"/>
        </a:xfrm>
      </p:grpSpPr>
      <p:sp>
        <p:nvSpPr>
          <p:cNvPr id="3" name="Subtítulo 2"/>
          <p:cNvSpPr>
            <a:spLocks noGrp="1"/>
          </p:cNvSpPr>
          <p:nvPr>
            <p:ph type="subTitle" idx="1" hasCustomPrompt="1"/>
          </p:nvPr>
        </p:nvSpPr>
        <p:spPr>
          <a:xfrm>
            <a:off x="727075" y="3428999"/>
            <a:ext cx="9514205" cy="2645230"/>
          </a:xfrm>
          <a:prstGeom prst="rect">
            <a:avLst/>
          </a:prstGeom>
        </p:spPr>
        <p:txBody>
          <a:bodyPr anchor="ct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4500" b="1" i="0" baseline="0">
                <a:solidFill>
                  <a:schemeClr val="tx1">
                    <a:lumMod val="65000"/>
                    <a:lumOff val="3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dirty="0" smtClean="0"/>
              <a:t>Slide para perguntas</a:t>
            </a:r>
          </a:p>
          <a:p>
            <a:r>
              <a:rPr lang="pt-BR" dirty="0" smtClean="0"/>
              <a:t>Slide para perguntas</a:t>
            </a:r>
          </a:p>
        </p:txBody>
      </p:sp>
    </p:spTree>
    <p:extLst>
      <p:ext uri="{BB962C8B-B14F-4D97-AF65-F5344CB8AC3E}">
        <p14:creationId xmlns:p14="http://schemas.microsoft.com/office/powerpoint/2010/main" val="227757579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3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ags" Target="../tags/tag5.xml"/><Relationship Id="rId13" Type="http://schemas.openxmlformats.org/officeDocument/2006/relationships/image" Target="../media/image3.png"/><Relationship Id="rId3" Type="http://schemas.openxmlformats.org/officeDocument/2006/relationships/theme" Target="../theme/theme1.xml"/><Relationship Id="rId7" Type="http://schemas.openxmlformats.org/officeDocument/2006/relationships/tags" Target="../tags/tag4.xml"/><Relationship Id="rId12" Type="http://schemas.openxmlformats.org/officeDocument/2006/relationships/image" Target="../media/image2.png"/><Relationship Id="rId17" Type="http://schemas.openxmlformats.org/officeDocument/2006/relationships/image" Target="../media/image7.png"/><Relationship Id="rId2" Type="http://schemas.openxmlformats.org/officeDocument/2006/relationships/slideLayout" Target="../slideLayouts/slideLayout2.xml"/><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tags" Target="../tags/tag3.xml"/><Relationship Id="rId11" Type="http://schemas.openxmlformats.org/officeDocument/2006/relationships/image" Target="../media/image1.png"/><Relationship Id="rId5" Type="http://schemas.openxmlformats.org/officeDocument/2006/relationships/tags" Target="../tags/tag2.xml"/><Relationship Id="rId15" Type="http://schemas.openxmlformats.org/officeDocument/2006/relationships/image" Target="../media/image5.png"/><Relationship Id="rId10" Type="http://schemas.openxmlformats.org/officeDocument/2006/relationships/tags" Target="../tags/tag7.xml"/><Relationship Id="rId4" Type="http://schemas.openxmlformats.org/officeDocument/2006/relationships/tags" Target="../tags/tag1.xml"/><Relationship Id="rId9" Type="http://schemas.openxmlformats.org/officeDocument/2006/relationships/tags" Target="../tags/tag6.xml"/><Relationship Id="rId14" Type="http://schemas.openxmlformats.org/officeDocument/2006/relationships/image" Target="../media/image4.png"/></Relationships>
</file>

<file path=ppt/slideMasters/_rels/slideMaster10.xml.rels><?xml version="1.0" encoding="UTF-8" standalone="yes"?>
<Relationships xmlns="http://schemas.openxmlformats.org/package/2006/relationships"><Relationship Id="rId8" Type="http://schemas.openxmlformats.org/officeDocument/2006/relationships/tags" Target="../tags/tag60.xml"/><Relationship Id="rId13" Type="http://schemas.openxmlformats.org/officeDocument/2006/relationships/image" Target="../media/image39.png"/><Relationship Id="rId3" Type="http://schemas.openxmlformats.org/officeDocument/2006/relationships/tags" Target="../tags/tag55.xml"/><Relationship Id="rId7" Type="http://schemas.openxmlformats.org/officeDocument/2006/relationships/tags" Target="../tags/tag59.xml"/><Relationship Id="rId12" Type="http://schemas.openxmlformats.org/officeDocument/2006/relationships/image" Target="../media/image38.png"/><Relationship Id="rId2" Type="http://schemas.openxmlformats.org/officeDocument/2006/relationships/theme" Target="../theme/theme10.xml"/><Relationship Id="rId16" Type="http://schemas.openxmlformats.org/officeDocument/2006/relationships/image" Target="../media/image42.png"/><Relationship Id="rId1" Type="http://schemas.openxmlformats.org/officeDocument/2006/relationships/slideLayout" Target="../slideLayouts/slideLayout11.xml"/><Relationship Id="rId6" Type="http://schemas.openxmlformats.org/officeDocument/2006/relationships/tags" Target="../tags/tag58.xml"/><Relationship Id="rId11" Type="http://schemas.openxmlformats.org/officeDocument/2006/relationships/image" Target="../media/image37.png"/><Relationship Id="rId5" Type="http://schemas.openxmlformats.org/officeDocument/2006/relationships/tags" Target="../tags/tag57.xml"/><Relationship Id="rId15" Type="http://schemas.openxmlformats.org/officeDocument/2006/relationships/image" Target="../media/image41.png"/><Relationship Id="rId10" Type="http://schemas.openxmlformats.org/officeDocument/2006/relationships/image" Target="../media/image36.png"/><Relationship Id="rId4" Type="http://schemas.openxmlformats.org/officeDocument/2006/relationships/tags" Target="../tags/tag56.xml"/><Relationship Id="rId9" Type="http://schemas.openxmlformats.org/officeDocument/2006/relationships/tags" Target="../tags/tag61.xml"/><Relationship Id="rId14" Type="http://schemas.openxmlformats.org/officeDocument/2006/relationships/image" Target="../media/image40.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8.xml"/><Relationship Id="rId7" Type="http://schemas.openxmlformats.org/officeDocument/2006/relationships/tags" Target="../tags/tag12.xml"/><Relationship Id="rId12"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tags" Target="../tags/tag11.xml"/><Relationship Id="rId11" Type="http://schemas.openxmlformats.org/officeDocument/2006/relationships/image" Target="../media/image11.png"/><Relationship Id="rId5" Type="http://schemas.openxmlformats.org/officeDocument/2006/relationships/tags" Target="../tags/tag10.xml"/><Relationship Id="rId10" Type="http://schemas.openxmlformats.org/officeDocument/2006/relationships/image" Target="../media/image10.png"/><Relationship Id="rId4" Type="http://schemas.openxmlformats.org/officeDocument/2006/relationships/tags" Target="../tags/tag9.xml"/><Relationship Id="rId9"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18.xml"/><Relationship Id="rId13" Type="http://schemas.openxmlformats.org/officeDocument/2006/relationships/image" Target="../media/image15.png"/><Relationship Id="rId3" Type="http://schemas.openxmlformats.org/officeDocument/2006/relationships/tags" Target="../tags/tag13.xml"/><Relationship Id="rId7" Type="http://schemas.openxmlformats.org/officeDocument/2006/relationships/tags" Target="../tags/tag17.xml"/><Relationship Id="rId12" Type="http://schemas.openxmlformats.org/officeDocument/2006/relationships/image" Target="../media/image14.png"/><Relationship Id="rId2" Type="http://schemas.openxmlformats.org/officeDocument/2006/relationships/theme" Target="../theme/theme3.xml"/><Relationship Id="rId1" Type="http://schemas.openxmlformats.org/officeDocument/2006/relationships/slideLayout" Target="../slideLayouts/slideLayout4.xml"/><Relationship Id="rId6" Type="http://schemas.openxmlformats.org/officeDocument/2006/relationships/tags" Target="../tags/tag16.xml"/><Relationship Id="rId11" Type="http://schemas.openxmlformats.org/officeDocument/2006/relationships/image" Target="../media/image10.png"/><Relationship Id="rId5" Type="http://schemas.openxmlformats.org/officeDocument/2006/relationships/tags" Target="../tags/tag15.xml"/><Relationship Id="rId10" Type="http://schemas.openxmlformats.org/officeDocument/2006/relationships/image" Target="../media/image13.png"/><Relationship Id="rId4" Type="http://schemas.openxmlformats.org/officeDocument/2006/relationships/tags" Target="../tags/tag14.xml"/><Relationship Id="rId9" Type="http://schemas.openxmlformats.org/officeDocument/2006/relationships/image" Target="../media/image12.png"/><Relationship Id="rId14" Type="http://schemas.openxmlformats.org/officeDocument/2006/relationships/image" Target="../media/image16.PNG"/></Relationships>
</file>

<file path=ppt/slideMasters/_rels/slideMaster4.xml.rels><?xml version="1.0" encoding="UTF-8" standalone="yes"?>
<Relationships xmlns="http://schemas.openxmlformats.org/package/2006/relationships"><Relationship Id="rId8" Type="http://schemas.openxmlformats.org/officeDocument/2006/relationships/tags" Target="../tags/tag24.xml"/><Relationship Id="rId13" Type="http://schemas.openxmlformats.org/officeDocument/2006/relationships/image" Target="../media/image14.png"/><Relationship Id="rId3" Type="http://schemas.openxmlformats.org/officeDocument/2006/relationships/tags" Target="../tags/tag19.xml"/><Relationship Id="rId7" Type="http://schemas.openxmlformats.org/officeDocument/2006/relationships/tags" Target="../tags/tag23.xml"/><Relationship Id="rId12" Type="http://schemas.openxmlformats.org/officeDocument/2006/relationships/image" Target="../media/image16.PNG"/><Relationship Id="rId2" Type="http://schemas.openxmlformats.org/officeDocument/2006/relationships/theme" Target="../theme/theme4.xml"/><Relationship Id="rId1" Type="http://schemas.openxmlformats.org/officeDocument/2006/relationships/slideLayout" Target="../slideLayouts/slideLayout5.xml"/><Relationship Id="rId6" Type="http://schemas.openxmlformats.org/officeDocument/2006/relationships/tags" Target="../tags/tag22.xml"/><Relationship Id="rId11" Type="http://schemas.openxmlformats.org/officeDocument/2006/relationships/image" Target="../media/image10.png"/><Relationship Id="rId5" Type="http://schemas.openxmlformats.org/officeDocument/2006/relationships/tags" Target="../tags/tag21.xml"/><Relationship Id="rId10" Type="http://schemas.openxmlformats.org/officeDocument/2006/relationships/image" Target="../media/image13.png"/><Relationship Id="rId4" Type="http://schemas.openxmlformats.org/officeDocument/2006/relationships/tags" Target="../tags/tag20.xml"/><Relationship Id="rId9" Type="http://schemas.openxmlformats.org/officeDocument/2006/relationships/image" Target="../media/image12.png"/><Relationship Id="rId14" Type="http://schemas.openxmlformats.org/officeDocument/2006/relationships/image" Target="../media/image15.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image" Target="../media/image15.png"/><Relationship Id="rId2" Type="http://schemas.openxmlformats.org/officeDocument/2006/relationships/theme" Target="../theme/theme5.xml"/><Relationship Id="rId1" Type="http://schemas.openxmlformats.org/officeDocument/2006/relationships/slideLayout" Target="../slideLayouts/slideLayout6.xml"/><Relationship Id="rId6" Type="http://schemas.openxmlformats.org/officeDocument/2006/relationships/tags" Target="../tags/tag28.xml"/><Relationship Id="rId11" Type="http://schemas.openxmlformats.org/officeDocument/2006/relationships/image" Target="../media/image14.png"/><Relationship Id="rId5" Type="http://schemas.openxmlformats.org/officeDocument/2006/relationships/tags" Target="../tags/tag27.xml"/><Relationship Id="rId10" Type="http://schemas.openxmlformats.org/officeDocument/2006/relationships/image" Target="../media/image10.png"/><Relationship Id="rId4" Type="http://schemas.openxmlformats.org/officeDocument/2006/relationships/tags" Target="../tags/tag26.xml"/><Relationship Id="rId9" Type="http://schemas.openxmlformats.org/officeDocument/2006/relationships/image" Target="../media/image13.png"/></Relationships>
</file>

<file path=ppt/slideMasters/_rels/slideMaster6.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heme" Target="../theme/theme6.xml"/><Relationship Id="rId1" Type="http://schemas.openxmlformats.org/officeDocument/2006/relationships/slideLayout" Target="../slideLayouts/slideLayout7.xml"/><Relationship Id="rId4" Type="http://schemas.openxmlformats.org/officeDocument/2006/relationships/image" Target="../media/image16.PNG"/></Relationships>
</file>

<file path=ppt/slideMasters/_rels/slideMaster7.xml.rels><?xml version="1.0" encoding="UTF-8" standalone="yes"?>
<Relationships xmlns="http://schemas.openxmlformats.org/package/2006/relationships"><Relationship Id="rId8" Type="http://schemas.openxmlformats.org/officeDocument/2006/relationships/tags" Target="../tags/tag36.xml"/><Relationship Id="rId13" Type="http://schemas.openxmlformats.org/officeDocument/2006/relationships/image" Target="../media/image19.png"/><Relationship Id="rId18" Type="http://schemas.openxmlformats.org/officeDocument/2006/relationships/image" Target="../media/image24.png"/><Relationship Id="rId3" Type="http://schemas.openxmlformats.org/officeDocument/2006/relationships/tags" Target="../tags/tag31.xml"/><Relationship Id="rId7" Type="http://schemas.openxmlformats.org/officeDocument/2006/relationships/tags" Target="../tags/tag35.xml"/><Relationship Id="rId12" Type="http://schemas.openxmlformats.org/officeDocument/2006/relationships/image" Target="../media/image18.png"/><Relationship Id="rId17" Type="http://schemas.openxmlformats.org/officeDocument/2006/relationships/image" Target="../media/image23.png"/><Relationship Id="rId2" Type="http://schemas.openxmlformats.org/officeDocument/2006/relationships/theme" Target="../theme/theme7.xml"/><Relationship Id="rId16" Type="http://schemas.openxmlformats.org/officeDocument/2006/relationships/image" Target="../media/image22.png"/><Relationship Id="rId1" Type="http://schemas.openxmlformats.org/officeDocument/2006/relationships/slideLayout" Target="../slideLayouts/slideLayout8.xml"/><Relationship Id="rId6" Type="http://schemas.openxmlformats.org/officeDocument/2006/relationships/tags" Target="../tags/tag34.xml"/><Relationship Id="rId11" Type="http://schemas.openxmlformats.org/officeDocument/2006/relationships/image" Target="../media/image17.png"/><Relationship Id="rId5" Type="http://schemas.openxmlformats.org/officeDocument/2006/relationships/tags" Target="../tags/tag33.xml"/><Relationship Id="rId15" Type="http://schemas.openxmlformats.org/officeDocument/2006/relationships/image" Target="../media/image21.png"/><Relationship Id="rId10" Type="http://schemas.openxmlformats.org/officeDocument/2006/relationships/tags" Target="../tags/tag38.xml"/><Relationship Id="rId4" Type="http://schemas.openxmlformats.org/officeDocument/2006/relationships/tags" Target="../tags/tag32.xml"/><Relationship Id="rId9" Type="http://schemas.openxmlformats.org/officeDocument/2006/relationships/tags" Target="../tags/tag37.xml"/><Relationship Id="rId14" Type="http://schemas.openxmlformats.org/officeDocument/2006/relationships/image" Target="../media/image20.png"/></Relationships>
</file>

<file path=ppt/slideMasters/_rels/slideMaster8.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image" Target="../media/image27.png"/><Relationship Id="rId3" Type="http://schemas.openxmlformats.org/officeDocument/2006/relationships/tags" Target="../tags/tag39.xml"/><Relationship Id="rId7" Type="http://schemas.openxmlformats.org/officeDocument/2006/relationships/tags" Target="../tags/tag43.xml"/><Relationship Id="rId12" Type="http://schemas.openxmlformats.org/officeDocument/2006/relationships/image" Target="../media/image26.png"/><Relationship Id="rId2" Type="http://schemas.openxmlformats.org/officeDocument/2006/relationships/theme" Target="../theme/theme8.xml"/><Relationship Id="rId16" Type="http://schemas.openxmlformats.org/officeDocument/2006/relationships/image" Target="../media/image29.png"/><Relationship Id="rId1" Type="http://schemas.openxmlformats.org/officeDocument/2006/relationships/slideLayout" Target="../slideLayouts/slideLayout9.xml"/><Relationship Id="rId6" Type="http://schemas.openxmlformats.org/officeDocument/2006/relationships/tags" Target="../tags/tag42.xml"/><Relationship Id="rId11" Type="http://schemas.openxmlformats.org/officeDocument/2006/relationships/image" Target="../media/image25.png"/><Relationship Id="rId5" Type="http://schemas.openxmlformats.org/officeDocument/2006/relationships/tags" Target="../tags/tag41.xml"/><Relationship Id="rId15" Type="http://schemas.openxmlformats.org/officeDocument/2006/relationships/image" Target="../media/image10.png"/><Relationship Id="rId10" Type="http://schemas.openxmlformats.org/officeDocument/2006/relationships/image" Target="../media/image17.png"/><Relationship Id="rId4" Type="http://schemas.openxmlformats.org/officeDocument/2006/relationships/tags" Target="../tags/tag40.xml"/><Relationship Id="rId9" Type="http://schemas.openxmlformats.org/officeDocument/2006/relationships/tags" Target="../tags/tag45.xml"/><Relationship Id="rId14" Type="http://schemas.openxmlformats.org/officeDocument/2006/relationships/image" Target="../media/image28.png"/></Relationships>
</file>

<file path=ppt/slideMasters/_rels/slideMaster9.xml.rels><?xml version="1.0" encoding="UTF-8" standalone="yes"?>
<Relationships xmlns="http://schemas.openxmlformats.org/package/2006/relationships"><Relationship Id="rId8" Type="http://schemas.openxmlformats.org/officeDocument/2006/relationships/tags" Target="../tags/tag51.xml"/><Relationship Id="rId13" Type="http://schemas.openxmlformats.org/officeDocument/2006/relationships/image" Target="../media/image30.png"/><Relationship Id="rId18" Type="http://schemas.openxmlformats.org/officeDocument/2006/relationships/image" Target="../media/image35.png"/><Relationship Id="rId3" Type="http://schemas.openxmlformats.org/officeDocument/2006/relationships/tags" Target="../tags/tag46.xml"/><Relationship Id="rId7" Type="http://schemas.openxmlformats.org/officeDocument/2006/relationships/tags" Target="../tags/tag50.xml"/><Relationship Id="rId12" Type="http://schemas.openxmlformats.org/officeDocument/2006/relationships/image" Target="../media/image17.png"/><Relationship Id="rId17" Type="http://schemas.openxmlformats.org/officeDocument/2006/relationships/image" Target="../media/image34.png"/><Relationship Id="rId2" Type="http://schemas.openxmlformats.org/officeDocument/2006/relationships/theme" Target="../theme/theme9.xml"/><Relationship Id="rId16" Type="http://schemas.openxmlformats.org/officeDocument/2006/relationships/image" Target="../media/image33.png"/><Relationship Id="rId20" Type="http://schemas.openxmlformats.org/officeDocument/2006/relationships/image" Target="../media/image24.png"/><Relationship Id="rId1" Type="http://schemas.openxmlformats.org/officeDocument/2006/relationships/slideLayout" Target="../slideLayouts/slideLayout10.xml"/><Relationship Id="rId6" Type="http://schemas.openxmlformats.org/officeDocument/2006/relationships/tags" Target="../tags/tag49.xml"/><Relationship Id="rId11" Type="http://schemas.openxmlformats.org/officeDocument/2006/relationships/tags" Target="../tags/tag54.xml"/><Relationship Id="rId5" Type="http://schemas.openxmlformats.org/officeDocument/2006/relationships/tags" Target="../tags/tag48.xml"/><Relationship Id="rId15" Type="http://schemas.openxmlformats.org/officeDocument/2006/relationships/image" Target="../media/image32.png"/><Relationship Id="rId10" Type="http://schemas.openxmlformats.org/officeDocument/2006/relationships/tags" Target="../tags/tag53.xml"/><Relationship Id="rId19" Type="http://schemas.openxmlformats.org/officeDocument/2006/relationships/image" Target="../media/image29.png"/><Relationship Id="rId4" Type="http://schemas.openxmlformats.org/officeDocument/2006/relationships/tags" Target="../tags/tag47.xml"/><Relationship Id="rId9" Type="http://schemas.openxmlformats.org/officeDocument/2006/relationships/tags" Target="../tags/tag52.xml"/><Relationship Id="rId14" Type="http://schemas.openxmlformats.org/officeDocument/2006/relationships/image" Target="../media/image3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shutterstock_285430874 (1)"/>
          <p:cNvPicPr>
            <a:picLocks/>
          </p:cNvPicPr>
          <p:nvPr userDrawn="1">
            <p:custDataLst>
              <p:tags r:id="rId4"/>
            </p:custDataLst>
          </p:nvPr>
        </p:nvPicPr>
        <p:blipFill>
          <a:blip r:embed="rId11" cstate="email">
            <a:extLst>
              <a:ext uri="{28A0092B-C50C-407E-A947-70E740481C1C}">
                <a14:useLocalDpi xmlns:a14="http://schemas.microsoft.com/office/drawing/2010/main"/>
              </a:ext>
            </a:extLst>
          </a:blip>
          <a:stretch>
            <a:fillRect/>
          </a:stretch>
        </p:blipFill>
        <p:spPr>
          <a:xfrm>
            <a:off x="-1958975" y="-2419350"/>
            <a:ext cx="16109950" cy="10744200"/>
          </a:xfrm>
          <a:prstGeom prst="rect">
            <a:avLst/>
          </a:prstGeom>
        </p:spPr>
      </p:pic>
      <p:pic>
        <p:nvPicPr>
          <p:cNvPr id="8" name="9"/>
          <p:cNvPicPr>
            <a:picLocks/>
          </p:cNvPicPr>
          <p:nvPr userDrawn="1">
            <p:custDataLst>
              <p:tags r:id="rId5"/>
            </p:custDataLst>
          </p:nvPr>
        </p:nvPicPr>
        <p:blipFill>
          <a:blip r:embed="rId1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0" name="7"/>
          <p:cNvPicPr>
            <a:picLocks/>
          </p:cNvPicPr>
          <p:nvPr userDrawn="1">
            <p:custDataLst>
              <p:tags r:id="rId6"/>
            </p:custDataLst>
          </p:nvPr>
        </p:nvPicPr>
        <p:blipFill>
          <a:blip r:embed="rId13" cstate="email">
            <a:extLst>
              <a:ext uri="{28A0092B-C50C-407E-A947-70E740481C1C}">
                <a14:useLocalDpi xmlns:a14="http://schemas.microsoft.com/office/drawing/2010/main"/>
              </a:ext>
            </a:extLst>
          </a:blip>
          <a:stretch>
            <a:fillRect/>
          </a:stretch>
        </p:blipFill>
        <p:spPr>
          <a:xfrm>
            <a:off x="0" y="0"/>
            <a:ext cx="317500" cy="6858000"/>
          </a:xfrm>
          <a:prstGeom prst="rect">
            <a:avLst/>
          </a:prstGeom>
        </p:spPr>
      </p:pic>
      <p:grpSp>
        <p:nvGrpSpPr>
          <p:cNvPr id="14" name="Agrupar 13"/>
          <p:cNvGrpSpPr/>
          <p:nvPr userDrawn="1"/>
        </p:nvGrpSpPr>
        <p:grpSpPr>
          <a:xfrm>
            <a:off x="4959350" y="3111500"/>
            <a:ext cx="7232650" cy="2381250"/>
            <a:chOff x="4959350" y="3111500"/>
            <a:chExt cx="7232650" cy="2381250"/>
          </a:xfrm>
        </p:grpSpPr>
        <p:pic>
          <p:nvPicPr>
            <p:cNvPr id="9" name="8"/>
            <p:cNvPicPr>
              <a:picLocks/>
            </p:cNvPicPr>
            <p:nvPr userDrawn="1">
              <p:custDataLst>
                <p:tags r:id="rId8"/>
              </p:custDataLst>
            </p:nvPr>
          </p:nvPicPr>
          <p:blipFill>
            <a:blip r:embed="rId14" cstate="email">
              <a:extLst>
                <a:ext uri="{28A0092B-C50C-407E-A947-70E740481C1C}">
                  <a14:useLocalDpi xmlns:a14="http://schemas.microsoft.com/office/drawing/2010/main"/>
                </a:ext>
              </a:extLst>
            </a:blip>
            <a:stretch>
              <a:fillRect/>
            </a:stretch>
          </p:blipFill>
          <p:spPr>
            <a:xfrm>
              <a:off x="9861550" y="3835400"/>
              <a:ext cx="2330450" cy="1276350"/>
            </a:xfrm>
            <a:prstGeom prst="rect">
              <a:avLst/>
            </a:prstGeom>
          </p:spPr>
        </p:pic>
        <p:pic>
          <p:nvPicPr>
            <p:cNvPr id="11" name="6"/>
            <p:cNvPicPr>
              <a:picLocks/>
            </p:cNvPicPr>
            <p:nvPr userDrawn="1">
              <p:custDataLst>
                <p:tags r:id="rId9"/>
              </p:custDataLst>
            </p:nvPr>
          </p:nvPicPr>
          <p:blipFill>
            <a:blip r:embed="rId15" cstate="email">
              <a:extLst>
                <a:ext uri="{28A0092B-C50C-407E-A947-70E740481C1C}">
                  <a14:useLocalDpi xmlns:a14="http://schemas.microsoft.com/office/drawing/2010/main"/>
                </a:ext>
              </a:extLst>
            </a:blip>
            <a:stretch>
              <a:fillRect/>
            </a:stretch>
          </p:blipFill>
          <p:spPr>
            <a:xfrm>
              <a:off x="4959350" y="3429000"/>
              <a:ext cx="4946650" cy="1682750"/>
            </a:xfrm>
            <a:prstGeom prst="rect">
              <a:avLst/>
            </a:prstGeom>
          </p:spPr>
        </p:pic>
        <p:pic>
          <p:nvPicPr>
            <p:cNvPr id="12" name="5"/>
            <p:cNvPicPr>
              <a:picLocks/>
            </p:cNvPicPr>
            <p:nvPr userDrawn="1">
              <p:custDataLst>
                <p:tags r:id="rId10"/>
              </p:custDataLst>
            </p:nvPr>
          </p:nvPicPr>
          <p:blipFill>
            <a:blip r:embed="rId16" cstate="email">
              <a:extLst>
                <a:ext uri="{28A0092B-C50C-407E-A947-70E740481C1C}">
                  <a14:useLocalDpi xmlns:a14="http://schemas.microsoft.com/office/drawing/2010/main"/>
                </a:ext>
              </a:extLst>
            </a:blip>
            <a:stretch>
              <a:fillRect/>
            </a:stretch>
          </p:blipFill>
          <p:spPr>
            <a:xfrm>
              <a:off x="8128000" y="3111500"/>
              <a:ext cx="4064000" cy="2381250"/>
            </a:xfrm>
            <a:prstGeom prst="rect">
              <a:avLst/>
            </a:prstGeom>
          </p:spPr>
        </p:pic>
      </p:grpSp>
      <p:pic>
        <p:nvPicPr>
          <p:cNvPr id="13" name="3"/>
          <p:cNvPicPr>
            <a:picLocks/>
          </p:cNvPicPr>
          <p:nvPr userDrawn="1">
            <p:custDataLst>
              <p:tags r:id="rId7"/>
            </p:custDataLst>
          </p:nvPr>
        </p:nvPicPr>
        <p:blipFill>
          <a:blip r:embed="rId17" cstate="email">
            <a:extLst>
              <a:ext uri="{28A0092B-C50C-407E-A947-70E740481C1C}">
                <a14:useLocalDpi xmlns:a14="http://schemas.microsoft.com/office/drawing/2010/main"/>
              </a:ext>
            </a:extLst>
          </a:blip>
          <a:stretch>
            <a:fillRect/>
          </a:stretch>
        </p:blipFill>
        <p:spPr>
          <a:xfrm>
            <a:off x="9448800" y="5956300"/>
            <a:ext cx="2425700" cy="565150"/>
          </a:xfrm>
          <a:prstGeom prst="rect">
            <a:avLst/>
          </a:prstGeom>
        </p:spPr>
      </p:pic>
    </p:spTree>
    <p:extLst>
      <p:ext uri="{BB962C8B-B14F-4D97-AF65-F5344CB8AC3E}">
        <p14:creationId xmlns:p14="http://schemas.microsoft.com/office/powerpoint/2010/main" val="1468901135"/>
      </p:ext>
    </p:extLst>
  </p:cSld>
  <p:clrMap bg1="lt1" tx1="dk1" bg2="lt2" tx2="dk2" accent1="accent1" accent2="accent2" accent3="accent3" accent4="accent4" accent5="accent5" accent6="accent6" hlink="hlink" folHlink="folHlink"/>
  <p:sldLayoutIdLst>
    <p:sldLayoutId id="2147483654" r:id="rId1"/>
    <p:sldLayoutId id="2147483696" r:id="rId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63" presetClass="path" presetSubtype="0" accel="50000" decel="50000" fill="hold" nodeType="withEffect">
                                  <p:stCondLst>
                                    <p:cond delay="0"/>
                                  </p:stCondLst>
                                  <p:childTnLst>
                                    <p:animMotion origin="layout" path="M 0 4.44444E-6 L 0.33841 4.44444E-6 " pathEditMode="relative" rAng="0" ptsTypes="AA">
                                      <p:cBhvr>
                                        <p:cTn id="10" dur="4500" fill="hold"/>
                                        <p:tgtEl>
                                          <p:spTgt spid="16"/>
                                        </p:tgtEl>
                                        <p:attrNameLst>
                                          <p:attrName>ppt_x</p:attrName>
                                          <p:attrName>ppt_y</p:attrName>
                                        </p:attrNameLst>
                                      </p:cBhvr>
                                      <p:rCtr x="16914" y="0"/>
                                    </p:animMotion>
                                  </p:childTnLst>
                                </p:cTn>
                              </p:par>
                              <p:par>
                                <p:cTn id="11" presetID="22" presetClass="entr" presetSubtype="8" fill="hold" nodeType="withEffect">
                                  <p:stCondLst>
                                    <p:cond delay="60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shutterstock_327953234 copiar"/>
          <p:cNvPicPr>
            <a:picLocks/>
          </p:cNvPicPr>
          <p:nvPr userDrawn="1">
            <p:custDataLst>
              <p:tags r:id="rId3"/>
            </p:custDataLst>
          </p:nvPr>
        </p:nvPicPr>
        <p:blipFill>
          <a:blip r:embed="rId10" cstate="email">
            <a:extLst>
              <a:ext uri="{28A0092B-C50C-407E-A947-70E740481C1C}">
                <a14:useLocalDpi xmlns:a14="http://schemas.microsoft.com/office/drawing/2010/main"/>
              </a:ext>
            </a:extLst>
          </a:blip>
          <a:stretch>
            <a:fillRect/>
          </a:stretch>
        </p:blipFill>
        <p:spPr>
          <a:xfrm>
            <a:off x="0" y="304800"/>
            <a:ext cx="12192000" cy="6553200"/>
          </a:xfrm>
          <a:prstGeom prst="rect">
            <a:avLst/>
          </a:prstGeom>
        </p:spPr>
      </p:pic>
      <p:pic>
        <p:nvPicPr>
          <p:cNvPr id="8" name="Retângulo 4"/>
          <p:cNvPicPr>
            <a:picLocks/>
          </p:cNvPicPr>
          <p:nvPr userDrawn="1">
            <p:custDataLst>
              <p:tags r:id="rId4"/>
            </p:custDataLst>
          </p:nvPr>
        </p:nvPicPr>
        <p:blipFill>
          <a:blip r:embed="rId11" cstate="email">
            <a:extLst>
              <a:ext uri="{28A0092B-C50C-407E-A947-70E740481C1C}">
                <a14:useLocalDpi xmlns:a14="http://schemas.microsoft.com/office/drawing/2010/main"/>
              </a:ext>
            </a:extLst>
          </a:blip>
          <a:stretch>
            <a:fillRect/>
          </a:stretch>
        </p:blipFill>
        <p:spPr>
          <a:xfrm>
            <a:off x="2457450" y="0"/>
            <a:ext cx="7315200" cy="6858000"/>
          </a:xfrm>
          <a:prstGeom prst="rect">
            <a:avLst/>
          </a:prstGeom>
        </p:spPr>
      </p:pic>
      <p:pic>
        <p:nvPicPr>
          <p:cNvPr id="9" name="Vector Smart Object copy"/>
          <p:cNvPicPr>
            <a:picLocks/>
          </p:cNvPicPr>
          <p:nvPr userDrawn="1">
            <p:custDataLst>
              <p:tags r:id="rId5"/>
            </p:custDataLst>
          </p:nvPr>
        </p:nvPicPr>
        <p:blipFill>
          <a:blip r:embed="rId12" cstate="email">
            <a:extLst>
              <a:ext uri="{28A0092B-C50C-407E-A947-70E740481C1C}">
                <a14:useLocalDpi xmlns:a14="http://schemas.microsoft.com/office/drawing/2010/main"/>
              </a:ext>
            </a:extLst>
          </a:blip>
          <a:stretch>
            <a:fillRect/>
          </a:stretch>
        </p:blipFill>
        <p:spPr>
          <a:xfrm>
            <a:off x="0" y="0"/>
            <a:ext cx="800100" cy="6858000"/>
          </a:xfrm>
          <a:prstGeom prst="rect">
            <a:avLst/>
          </a:prstGeom>
        </p:spPr>
      </p:pic>
      <p:pic>
        <p:nvPicPr>
          <p:cNvPr id="10" name="4"/>
          <p:cNvPicPr>
            <a:picLocks/>
          </p:cNvPicPr>
          <p:nvPr userDrawn="1">
            <p:custDataLst>
              <p:tags r:id="rId6"/>
            </p:custDataLst>
          </p:nvPr>
        </p:nvPicPr>
        <p:blipFill>
          <a:blip r:embed="rId13" cstate="email">
            <a:extLst>
              <a:ext uri="{28A0092B-C50C-407E-A947-70E740481C1C}">
                <a14:useLocalDpi xmlns:a14="http://schemas.microsoft.com/office/drawing/2010/main"/>
              </a:ext>
            </a:extLst>
          </a:blip>
          <a:stretch>
            <a:fillRect/>
          </a:stretch>
        </p:blipFill>
        <p:spPr>
          <a:xfrm>
            <a:off x="11391900" y="0"/>
            <a:ext cx="800100" cy="6858000"/>
          </a:xfrm>
          <a:prstGeom prst="rect">
            <a:avLst/>
          </a:prstGeom>
        </p:spPr>
      </p:pic>
      <p:pic>
        <p:nvPicPr>
          <p:cNvPr id="11" name="3"/>
          <p:cNvPicPr>
            <a:picLocks/>
          </p:cNvPicPr>
          <p:nvPr userDrawn="1">
            <p:custDataLst>
              <p:tags r:id="rId7"/>
            </p:custDataLst>
          </p:nvPr>
        </p:nvPicPr>
        <p:blipFill>
          <a:blip r:embed="rId14" cstate="email">
            <a:extLst>
              <a:ext uri="{28A0092B-C50C-407E-A947-70E740481C1C}">
                <a14:useLocalDpi xmlns:a14="http://schemas.microsoft.com/office/drawing/2010/main"/>
              </a:ext>
            </a:extLst>
          </a:blip>
          <a:stretch>
            <a:fillRect/>
          </a:stretch>
        </p:blipFill>
        <p:spPr>
          <a:xfrm>
            <a:off x="5378450" y="4229100"/>
            <a:ext cx="1441450" cy="298450"/>
          </a:xfrm>
          <a:prstGeom prst="rect">
            <a:avLst/>
          </a:prstGeom>
        </p:spPr>
      </p:pic>
      <p:pic>
        <p:nvPicPr>
          <p:cNvPr id="12" name="2"/>
          <p:cNvPicPr>
            <a:picLocks/>
          </p:cNvPicPr>
          <p:nvPr userDrawn="1">
            <p:custDataLst>
              <p:tags r:id="rId8"/>
            </p:custDataLst>
          </p:nvPr>
        </p:nvPicPr>
        <p:blipFill>
          <a:blip r:embed="rId15" cstate="email">
            <a:extLst>
              <a:ext uri="{28A0092B-C50C-407E-A947-70E740481C1C}">
                <a14:useLocalDpi xmlns:a14="http://schemas.microsoft.com/office/drawing/2010/main"/>
              </a:ext>
            </a:extLst>
          </a:blip>
          <a:stretch>
            <a:fillRect/>
          </a:stretch>
        </p:blipFill>
        <p:spPr>
          <a:xfrm>
            <a:off x="5321300" y="2089150"/>
            <a:ext cx="1555750" cy="1454150"/>
          </a:xfrm>
          <a:prstGeom prst="rect">
            <a:avLst/>
          </a:prstGeom>
        </p:spPr>
      </p:pic>
      <p:pic>
        <p:nvPicPr>
          <p:cNvPr id="13" name="1"/>
          <p:cNvPicPr>
            <a:picLocks/>
          </p:cNvPicPr>
          <p:nvPr userDrawn="1">
            <p:custDataLst>
              <p:tags r:id="rId9"/>
            </p:custDataLst>
          </p:nvPr>
        </p:nvPicPr>
        <p:blipFill>
          <a:blip r:embed="rId16" cstate="email">
            <a:extLst>
              <a:ext uri="{28A0092B-C50C-407E-A947-70E740481C1C}">
                <a14:useLocalDpi xmlns:a14="http://schemas.microsoft.com/office/drawing/2010/main"/>
              </a:ext>
            </a:extLst>
          </a:blip>
          <a:stretch>
            <a:fillRect/>
          </a:stretch>
        </p:blipFill>
        <p:spPr>
          <a:xfrm>
            <a:off x="4864100" y="3695700"/>
            <a:ext cx="2470150" cy="374650"/>
          </a:xfrm>
          <a:prstGeom prst="rect">
            <a:avLst/>
          </a:prstGeom>
        </p:spPr>
      </p:pic>
    </p:spTree>
    <p:extLst>
      <p:ext uri="{BB962C8B-B14F-4D97-AF65-F5344CB8AC3E}">
        <p14:creationId xmlns:p14="http://schemas.microsoft.com/office/powerpoint/2010/main" val="1829474863"/>
      </p:ext>
    </p:extLst>
  </p:cSld>
  <p:clrMap bg1="lt1" tx1="dk1" bg2="lt2" tx2="dk2" accent1="accent1" accent2="accent2" accent3="accent3" accent4="accent4" accent5="accent5" accent6="accent6" hlink="hlink" folHlink="folHlink"/>
  <p:sldLayoutIdLst>
    <p:sldLayoutId id="2147483689"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2" presetClass="entr" presetSubtype="8" fill="hold" nodeType="withEffect">
                                  <p:stCondLst>
                                    <p:cond delay="100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100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1+#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par>
                                <p:cTn id="18" presetID="47" presetClass="entr" presetSubtype="0" fill="hold" nodeType="withEffect">
                                  <p:stCondLst>
                                    <p:cond delay="100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par>
                                <p:cTn id="23" presetID="10" presetClass="entr" presetSubtype="0" fill="hold" nodeType="withEffect">
                                  <p:stCondLst>
                                    <p:cond delay="200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25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nodeType="withEffect">
                                  <p:stCondLst>
                                    <p:cond delay="250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shutterstock_530011516"/>
          <p:cNvPicPr>
            <a:picLocks/>
          </p:cNvPicPr>
          <p:nvPr userDrawn="1">
            <p:custDataLst>
              <p:tags r:id="rId3"/>
            </p:custDataLst>
          </p:nvPr>
        </p:nvPicPr>
        <p:blipFill>
          <a:blip r:embed="rId8"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7" name="8"/>
          <p:cNvPicPr>
            <a:picLocks/>
          </p:cNvPicPr>
          <p:nvPr userDrawn="1">
            <p:custDataLst>
              <p:tags r:id="rId4"/>
            </p:custDataLst>
          </p:nvPr>
        </p:nvPicPr>
        <p:blipFill>
          <a:blip r:embed="rId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7"/>
          <p:cNvPicPr>
            <a:picLocks/>
          </p:cNvPicPr>
          <p:nvPr userDrawn="1">
            <p:custDataLst>
              <p:tags r:id="rId5"/>
            </p:custDataLst>
          </p:nvPr>
        </p:nvPicPr>
        <p:blipFill>
          <a:blip r:embed="rId10"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pic>
        <p:nvPicPr>
          <p:cNvPr id="19" name="Forma 3 copiar"/>
          <p:cNvPicPr>
            <a:picLocks/>
          </p:cNvPicPr>
          <p:nvPr userDrawn="1">
            <p:custDataLst>
              <p:tags r:id="rId6"/>
            </p:custDataLst>
          </p:nvPr>
        </p:nvPicPr>
        <p:blipFill>
          <a:blip r:embed="rId11" cstate="email">
            <a:extLst>
              <a:ext uri="{28A0092B-C50C-407E-A947-70E740481C1C}">
                <a14:useLocalDpi xmlns:a14="http://schemas.microsoft.com/office/drawing/2010/main"/>
              </a:ext>
            </a:extLst>
          </a:blip>
          <a:stretch>
            <a:fillRect/>
          </a:stretch>
        </p:blipFill>
        <p:spPr>
          <a:xfrm>
            <a:off x="6565900" y="2933700"/>
            <a:ext cx="5626100" cy="2933700"/>
          </a:xfrm>
          <a:prstGeom prst="rect">
            <a:avLst/>
          </a:prstGeom>
        </p:spPr>
      </p:pic>
      <p:pic>
        <p:nvPicPr>
          <p:cNvPr id="20" name="4"/>
          <p:cNvPicPr>
            <a:picLocks/>
          </p:cNvPicPr>
          <p:nvPr userDrawn="1">
            <p:custDataLst>
              <p:tags r:id="rId7"/>
            </p:custDataLst>
          </p:nvPr>
        </p:nvPicPr>
        <p:blipFill>
          <a:blip r:embed="rId12" cstate="email">
            <a:extLst>
              <a:ext uri="{28A0092B-C50C-407E-A947-70E740481C1C}">
                <a14:useLocalDpi xmlns:a14="http://schemas.microsoft.com/office/drawing/2010/main"/>
              </a:ext>
            </a:extLst>
          </a:blip>
          <a:stretch>
            <a:fillRect/>
          </a:stretch>
        </p:blipFill>
        <p:spPr>
          <a:xfrm>
            <a:off x="0" y="0"/>
            <a:ext cx="317500" cy="6858000"/>
          </a:xfrm>
          <a:prstGeom prst="rect">
            <a:avLst/>
          </a:prstGeom>
        </p:spPr>
      </p:pic>
    </p:spTree>
    <p:extLst>
      <p:ext uri="{BB962C8B-B14F-4D97-AF65-F5344CB8AC3E}">
        <p14:creationId xmlns:p14="http://schemas.microsoft.com/office/powerpoint/2010/main" val="4013261062"/>
      </p:ext>
    </p:extLst>
  </p:cSld>
  <p:clrMap bg1="lt1" tx1="dk1" bg2="lt2" tx2="dk2" accent1="accent1" accent2="accent2" accent3="accent3" accent4="accent4" accent5="accent5" accent6="accent6" hlink="hlink" folHlink="folHlink"/>
  <p:sldLayoutIdLst>
    <p:sldLayoutId id="2147483691"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par>
                                <p:cTn id="12" presetID="22" presetClass="entr" presetSubtype="8" fill="hold" nodeType="withEffect">
                                  <p:stCondLst>
                                    <p:cond delay="600"/>
                                  </p:stCondLst>
                                  <p:childTnLst>
                                    <p:set>
                                      <p:cBhvr>
                                        <p:cTn id="13" dur="1" fill="hold">
                                          <p:stCondLst>
                                            <p:cond delay="0"/>
                                          </p:stCondLst>
                                        </p:cTn>
                                        <p:tgtEl>
                                          <p:spTgt spid="19"/>
                                        </p:tgtEl>
                                        <p:attrNameLst>
                                          <p:attrName>style.visibility</p:attrName>
                                        </p:attrNameLst>
                                      </p:cBhvr>
                                      <p:to>
                                        <p:strVal val="visible"/>
                                      </p:to>
                                    </p:set>
                                    <p:animEffect transition="in" filter="wipe(left)">
                                      <p:cBhvr>
                                        <p:cTn id="1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11"/>
          <p:cNvPicPr>
            <a:picLocks/>
          </p:cNvPicPr>
          <p:nvPr userDrawn="1">
            <p:custDataLst>
              <p:tags r:id="rId3"/>
            </p:custDataLst>
          </p:nvPr>
        </p:nvPicPr>
        <p:blipFill>
          <a:blip r:embed="rId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10"/>
          <p:cNvPicPr>
            <a:picLocks/>
          </p:cNvPicPr>
          <p:nvPr userDrawn="1">
            <p:custDataLst>
              <p:tags r:id="rId4"/>
            </p:custDataLst>
          </p:nvPr>
        </p:nvPicPr>
        <p:blipFill>
          <a:blip r:embed="rId10"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9" name="9"/>
          <p:cNvPicPr>
            <a:picLocks/>
          </p:cNvPicPr>
          <p:nvPr userDrawn="1">
            <p:custDataLst>
              <p:tags r:id="rId5"/>
            </p:custDataLst>
          </p:nvPr>
        </p:nvPicPr>
        <p:blipFill>
          <a:blip r:embed="rId11"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pic>
        <p:nvPicPr>
          <p:cNvPr id="11" name="2"/>
          <p:cNvPicPr>
            <a:picLocks/>
          </p:cNvPicPr>
          <p:nvPr userDrawn="1">
            <p:custDataLst>
              <p:tags r:id="rId6"/>
            </p:custDataLst>
          </p:nvPr>
        </p:nvPicPr>
        <p:blipFill>
          <a:blip r:embed="rId12" cstate="email">
            <a:extLst>
              <a:ext uri="{28A0092B-C50C-407E-A947-70E740481C1C}">
                <a14:useLocalDpi xmlns:a14="http://schemas.microsoft.com/office/drawing/2010/main"/>
              </a:ext>
            </a:extLst>
          </a:blip>
          <a:stretch>
            <a:fillRect/>
          </a:stretch>
        </p:blipFill>
        <p:spPr>
          <a:xfrm>
            <a:off x="0" y="5181600"/>
            <a:ext cx="1054100" cy="1092200"/>
          </a:xfrm>
          <a:prstGeom prst="rect">
            <a:avLst/>
          </a:prstGeom>
        </p:spPr>
      </p:pic>
      <p:pic>
        <p:nvPicPr>
          <p:cNvPr id="12" name="1"/>
          <p:cNvPicPr>
            <a:picLocks/>
          </p:cNvPicPr>
          <p:nvPr userDrawn="1">
            <p:custDataLst>
              <p:tags r:id="rId7"/>
            </p:custDataLst>
          </p:nvPr>
        </p:nvPicPr>
        <p:blipFill>
          <a:blip r:embed="rId13" cstate="email">
            <a:extLst>
              <a:ext uri="{28A0092B-C50C-407E-A947-70E740481C1C}">
                <a14:useLocalDpi xmlns:a14="http://schemas.microsoft.com/office/drawing/2010/main"/>
              </a:ext>
            </a:extLst>
          </a:blip>
          <a:stretch>
            <a:fillRect/>
          </a:stretch>
        </p:blipFill>
        <p:spPr>
          <a:xfrm>
            <a:off x="10039350" y="927100"/>
            <a:ext cx="2152650" cy="2298700"/>
          </a:xfrm>
          <a:prstGeom prst="rect">
            <a:avLst/>
          </a:prstGeom>
        </p:spPr>
      </p:pic>
      <p:pic>
        <p:nvPicPr>
          <p:cNvPr id="13" name="3"/>
          <p:cNvPicPr>
            <a:picLocks/>
          </p:cNvPicPr>
          <p:nvPr userDrawn="1">
            <p:custDataLst>
              <p:tags r:id="rId8"/>
            </p:custDataLst>
          </p:nvPr>
        </p:nvPicPr>
        <p:blipFill>
          <a:blip r:embed="rId14">
            <a:extLst>
              <a:ext uri="{28A0092B-C50C-407E-A947-70E740481C1C}">
                <a14:useLocalDpi xmlns:a14="http://schemas.microsoft.com/office/drawing/2010/main"/>
              </a:ext>
            </a:extLst>
          </a:blip>
          <a:stretch>
            <a:fillRect/>
          </a:stretch>
        </p:blipFill>
        <p:spPr>
          <a:xfrm>
            <a:off x="450908" y="290628"/>
            <a:ext cx="114300" cy="1231900"/>
          </a:xfrm>
          <a:prstGeom prst="rect">
            <a:avLst/>
          </a:prstGeom>
        </p:spPr>
      </p:pic>
    </p:spTree>
    <p:extLst>
      <p:ext uri="{BB962C8B-B14F-4D97-AF65-F5344CB8AC3E}">
        <p14:creationId xmlns:p14="http://schemas.microsoft.com/office/powerpoint/2010/main" val="1397819499"/>
      </p:ext>
    </p:extLst>
  </p:cSld>
  <p:clrMap bg1="lt1" tx1="dk1" bg2="lt2" tx2="dk2" accent1="accent1" accent2="accent2" accent3="accent3" accent4="accent4" accent5="accent5" accent6="accent6" hlink="hlink" folHlink="folHlink"/>
  <p:sldLayoutIdLst>
    <p:sldLayoutId id="2147483669"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2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11"/>
          <p:cNvPicPr>
            <a:picLocks/>
          </p:cNvPicPr>
          <p:nvPr userDrawn="1">
            <p:custDataLst>
              <p:tags r:id="rId3"/>
            </p:custDataLst>
          </p:nvPr>
        </p:nvPicPr>
        <p:blipFill>
          <a:blip r:embed="rId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10"/>
          <p:cNvPicPr>
            <a:picLocks/>
          </p:cNvPicPr>
          <p:nvPr userDrawn="1">
            <p:custDataLst>
              <p:tags r:id="rId4"/>
            </p:custDataLst>
          </p:nvPr>
        </p:nvPicPr>
        <p:blipFill>
          <a:blip r:embed="rId10"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9" name="9"/>
          <p:cNvPicPr>
            <a:picLocks/>
          </p:cNvPicPr>
          <p:nvPr userDrawn="1">
            <p:custDataLst>
              <p:tags r:id="rId5"/>
            </p:custDataLst>
          </p:nvPr>
        </p:nvPicPr>
        <p:blipFill>
          <a:blip r:embed="rId11"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pic>
        <p:nvPicPr>
          <p:cNvPr id="10" name="3"/>
          <p:cNvPicPr>
            <a:picLocks/>
          </p:cNvPicPr>
          <p:nvPr userDrawn="1">
            <p:custDataLst>
              <p:tags r:id="rId6"/>
            </p:custDataLst>
          </p:nvPr>
        </p:nvPicPr>
        <p:blipFill>
          <a:blip r:embed="rId12">
            <a:extLst>
              <a:ext uri="{28A0092B-C50C-407E-A947-70E740481C1C}">
                <a14:useLocalDpi xmlns:a14="http://schemas.microsoft.com/office/drawing/2010/main"/>
              </a:ext>
            </a:extLst>
          </a:blip>
          <a:stretch>
            <a:fillRect/>
          </a:stretch>
        </p:blipFill>
        <p:spPr>
          <a:xfrm>
            <a:off x="450908" y="290628"/>
            <a:ext cx="114300" cy="1231900"/>
          </a:xfrm>
          <a:prstGeom prst="rect">
            <a:avLst/>
          </a:prstGeom>
        </p:spPr>
      </p:pic>
      <p:pic>
        <p:nvPicPr>
          <p:cNvPr id="11" name="2"/>
          <p:cNvPicPr>
            <a:picLocks/>
          </p:cNvPicPr>
          <p:nvPr userDrawn="1">
            <p:custDataLst>
              <p:tags r:id="rId7"/>
            </p:custDataLst>
          </p:nvPr>
        </p:nvPicPr>
        <p:blipFill>
          <a:blip r:embed="rId13" cstate="email">
            <a:extLst>
              <a:ext uri="{28A0092B-C50C-407E-A947-70E740481C1C}">
                <a14:useLocalDpi xmlns:a14="http://schemas.microsoft.com/office/drawing/2010/main"/>
              </a:ext>
            </a:extLst>
          </a:blip>
          <a:stretch>
            <a:fillRect/>
          </a:stretch>
        </p:blipFill>
        <p:spPr>
          <a:xfrm>
            <a:off x="0" y="5181600"/>
            <a:ext cx="1054100" cy="1092200"/>
          </a:xfrm>
          <a:prstGeom prst="rect">
            <a:avLst/>
          </a:prstGeom>
        </p:spPr>
      </p:pic>
      <p:pic>
        <p:nvPicPr>
          <p:cNvPr id="12" name="1"/>
          <p:cNvPicPr>
            <a:picLocks/>
          </p:cNvPicPr>
          <p:nvPr userDrawn="1">
            <p:custDataLst>
              <p:tags r:id="rId8"/>
            </p:custDataLst>
          </p:nvPr>
        </p:nvPicPr>
        <p:blipFill>
          <a:blip r:embed="rId14" cstate="email">
            <a:extLst>
              <a:ext uri="{28A0092B-C50C-407E-A947-70E740481C1C}">
                <a14:useLocalDpi xmlns:a14="http://schemas.microsoft.com/office/drawing/2010/main"/>
              </a:ext>
            </a:extLst>
          </a:blip>
          <a:stretch>
            <a:fillRect/>
          </a:stretch>
        </p:blipFill>
        <p:spPr>
          <a:xfrm>
            <a:off x="10039350" y="927100"/>
            <a:ext cx="2152650" cy="2298700"/>
          </a:xfrm>
          <a:prstGeom prst="rect">
            <a:avLst/>
          </a:prstGeom>
        </p:spPr>
      </p:pic>
    </p:spTree>
    <p:extLst>
      <p:ext uri="{BB962C8B-B14F-4D97-AF65-F5344CB8AC3E}">
        <p14:creationId xmlns:p14="http://schemas.microsoft.com/office/powerpoint/2010/main" val="3456366331"/>
      </p:ext>
    </p:extLst>
  </p:cSld>
  <p:clrMap bg1="lt1" tx1="dk1" bg2="lt2" tx2="dk2" accent1="accent1" accent2="accent2" accent3="accent3" accent4="accent4" accent5="accent5" accent6="accent6" hlink="hlink" folHlink="folHlink"/>
  <p:sldLayoutIdLst>
    <p:sldLayoutId id="2147483671"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11"/>
          <p:cNvPicPr>
            <a:picLocks/>
          </p:cNvPicPr>
          <p:nvPr userDrawn="1">
            <p:custDataLst>
              <p:tags r:id="rId3"/>
            </p:custDataLst>
          </p:nvPr>
        </p:nvPicPr>
        <p:blipFill>
          <a:blip r:embed="rId8"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10"/>
          <p:cNvPicPr>
            <a:picLocks/>
          </p:cNvPicPr>
          <p:nvPr userDrawn="1">
            <p:custDataLst>
              <p:tags r:id="rId4"/>
            </p:custDataLst>
          </p:nvPr>
        </p:nvPicPr>
        <p:blipFill rotWithShape="1">
          <a:blip r:embed="rId9" cstate="email">
            <a:extLst>
              <a:ext uri="{28A0092B-C50C-407E-A947-70E740481C1C}">
                <a14:useLocalDpi xmlns:a14="http://schemas.microsoft.com/office/drawing/2010/main"/>
              </a:ext>
            </a:extLst>
          </a:blip>
          <a:srcRect t="5510" r="6374" b="2091"/>
          <a:stretch/>
        </p:blipFill>
        <p:spPr>
          <a:xfrm>
            <a:off x="-161897" y="0"/>
            <a:ext cx="12353898" cy="6858000"/>
          </a:xfrm>
          <a:prstGeom prst="rect">
            <a:avLst/>
          </a:prstGeom>
        </p:spPr>
      </p:pic>
      <p:pic>
        <p:nvPicPr>
          <p:cNvPr id="9" name="9"/>
          <p:cNvPicPr>
            <a:picLocks/>
          </p:cNvPicPr>
          <p:nvPr userDrawn="1">
            <p:custDataLst>
              <p:tags r:id="rId5"/>
            </p:custDataLst>
          </p:nvPr>
        </p:nvPicPr>
        <p:blipFill>
          <a:blip r:embed="rId10"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pic>
        <p:nvPicPr>
          <p:cNvPr id="13" name="2"/>
          <p:cNvPicPr>
            <a:picLocks/>
          </p:cNvPicPr>
          <p:nvPr userDrawn="1">
            <p:custDataLst>
              <p:tags r:id="rId6"/>
            </p:custDataLst>
          </p:nvPr>
        </p:nvPicPr>
        <p:blipFill>
          <a:blip r:embed="rId11" cstate="email">
            <a:extLst>
              <a:ext uri="{28A0092B-C50C-407E-A947-70E740481C1C}">
                <a14:useLocalDpi xmlns:a14="http://schemas.microsoft.com/office/drawing/2010/main"/>
              </a:ext>
            </a:extLst>
          </a:blip>
          <a:stretch>
            <a:fillRect/>
          </a:stretch>
        </p:blipFill>
        <p:spPr>
          <a:xfrm>
            <a:off x="-161898" y="5181600"/>
            <a:ext cx="1054100" cy="1092200"/>
          </a:xfrm>
          <a:prstGeom prst="rect">
            <a:avLst/>
          </a:prstGeom>
        </p:spPr>
      </p:pic>
      <p:pic>
        <p:nvPicPr>
          <p:cNvPr id="14" name="1"/>
          <p:cNvPicPr>
            <a:picLocks/>
          </p:cNvPicPr>
          <p:nvPr userDrawn="1">
            <p:custDataLst>
              <p:tags r:id="rId7"/>
            </p:custDataLst>
          </p:nvPr>
        </p:nvPicPr>
        <p:blipFill>
          <a:blip r:embed="rId12" cstate="email">
            <a:extLst>
              <a:ext uri="{28A0092B-C50C-407E-A947-70E740481C1C}">
                <a14:useLocalDpi xmlns:a14="http://schemas.microsoft.com/office/drawing/2010/main"/>
              </a:ext>
            </a:extLst>
          </a:blip>
          <a:stretch>
            <a:fillRect/>
          </a:stretch>
        </p:blipFill>
        <p:spPr>
          <a:xfrm>
            <a:off x="10514763" y="417648"/>
            <a:ext cx="2152650" cy="2298700"/>
          </a:xfrm>
          <a:prstGeom prst="rect">
            <a:avLst/>
          </a:prstGeom>
        </p:spPr>
      </p:pic>
    </p:spTree>
    <p:extLst>
      <p:ext uri="{BB962C8B-B14F-4D97-AF65-F5344CB8AC3E}">
        <p14:creationId xmlns:p14="http://schemas.microsoft.com/office/powerpoint/2010/main" val="1579785000"/>
      </p:ext>
    </p:extLst>
  </p:cSld>
  <p:clrMap bg1="lt1" tx1="dk1" bg2="lt2" tx2="dk2" accent1="accent1" accent2="accent2" accent3="accent3" accent4="accent4" accent5="accent5" accent6="accent6" hlink="hlink" folHlink="folHlink"/>
  <p:sldLayoutIdLst>
    <p:sldLayoutId id="2147483693"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0"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3"/>
          <p:cNvPicPr>
            <a:picLocks/>
          </p:cNvPicPr>
          <p:nvPr userDrawn="1">
            <p:custDataLst>
              <p:tags r:id="rId3"/>
            </p:custDataLst>
          </p:nvPr>
        </p:nvPicPr>
        <p:blipFill>
          <a:blip r:embed="rId4">
            <a:extLst>
              <a:ext uri="{28A0092B-C50C-407E-A947-70E740481C1C}">
                <a14:useLocalDpi xmlns:a14="http://schemas.microsoft.com/office/drawing/2010/main"/>
              </a:ext>
            </a:extLst>
          </a:blip>
          <a:stretch>
            <a:fillRect/>
          </a:stretch>
        </p:blipFill>
        <p:spPr>
          <a:xfrm>
            <a:off x="450908" y="290628"/>
            <a:ext cx="114300" cy="1231900"/>
          </a:xfrm>
          <a:prstGeom prst="rect">
            <a:avLst/>
          </a:prstGeom>
        </p:spPr>
      </p:pic>
    </p:spTree>
    <p:extLst>
      <p:ext uri="{BB962C8B-B14F-4D97-AF65-F5344CB8AC3E}">
        <p14:creationId xmlns:p14="http://schemas.microsoft.com/office/powerpoint/2010/main" val="3778696143"/>
      </p:ext>
    </p:extLst>
  </p:cSld>
  <p:clrMap bg1="lt1" tx1="dk1" bg2="lt2" tx2="dk2" accent1="accent1" accent2="accent2" accent3="accent3" accent4="accent4" accent5="accent5" accent6="accent6" hlink="hlink" folHlink="folHlink"/>
  <p:sldLayoutIdLst>
    <p:sldLayoutId id="2147483679"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Layer 1"/>
          <p:cNvPicPr>
            <a:picLocks/>
          </p:cNvPicPr>
          <p:nvPr userDrawn="1">
            <p:custDataLst>
              <p:tags r:id="rId3"/>
            </p:custDataLst>
          </p:nvPr>
        </p:nvPicPr>
        <p:blipFill>
          <a:blip r:embed="rId11"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5" name="9"/>
          <p:cNvPicPr>
            <a:picLocks/>
          </p:cNvPicPr>
          <p:nvPr userDrawn="1">
            <p:custDataLst>
              <p:tags r:id="rId4"/>
            </p:custDataLst>
          </p:nvPr>
        </p:nvPicPr>
        <p:blipFill>
          <a:blip r:embed="rId1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6" name="8"/>
          <p:cNvPicPr>
            <a:picLocks/>
          </p:cNvPicPr>
          <p:nvPr userDrawn="1">
            <p:custDataLst>
              <p:tags r:id="rId5"/>
            </p:custDataLst>
          </p:nvPr>
        </p:nvPicPr>
        <p:blipFill>
          <a:blip r:embed="rId13" cstate="email">
            <a:extLst>
              <a:ext uri="{28A0092B-C50C-407E-A947-70E740481C1C}">
                <a14:useLocalDpi xmlns:a14="http://schemas.microsoft.com/office/drawing/2010/main"/>
              </a:ext>
            </a:extLst>
          </a:blip>
          <a:stretch>
            <a:fillRect/>
          </a:stretch>
        </p:blipFill>
        <p:spPr>
          <a:xfrm>
            <a:off x="0" y="444500"/>
            <a:ext cx="1257300" cy="1911350"/>
          </a:xfrm>
          <a:prstGeom prst="rect">
            <a:avLst/>
          </a:prstGeom>
        </p:spPr>
      </p:pic>
      <p:pic>
        <p:nvPicPr>
          <p:cNvPr id="7" name="7"/>
          <p:cNvPicPr>
            <a:picLocks/>
          </p:cNvPicPr>
          <p:nvPr userDrawn="1">
            <p:custDataLst>
              <p:tags r:id="rId6"/>
            </p:custDataLst>
          </p:nvPr>
        </p:nvPicPr>
        <p:blipFill>
          <a:blip r:embed="rId14" cstate="email">
            <a:extLst>
              <a:ext uri="{28A0092B-C50C-407E-A947-70E740481C1C}">
                <a14:useLocalDpi xmlns:a14="http://schemas.microsoft.com/office/drawing/2010/main"/>
              </a:ext>
            </a:extLst>
          </a:blip>
          <a:stretch>
            <a:fillRect/>
          </a:stretch>
        </p:blipFill>
        <p:spPr>
          <a:xfrm>
            <a:off x="10852150" y="3829050"/>
            <a:ext cx="1339850" cy="1911350"/>
          </a:xfrm>
          <a:prstGeom prst="rect">
            <a:avLst/>
          </a:prstGeom>
        </p:spPr>
      </p:pic>
      <p:pic>
        <p:nvPicPr>
          <p:cNvPr id="8" name="6"/>
          <p:cNvPicPr>
            <a:picLocks/>
          </p:cNvPicPr>
          <p:nvPr userDrawn="1">
            <p:custDataLst>
              <p:tags r:id="rId7"/>
            </p:custDataLst>
          </p:nvPr>
        </p:nvPicPr>
        <p:blipFill>
          <a:blip r:embed="rId15" cstate="email">
            <a:extLst>
              <a:ext uri="{28A0092B-C50C-407E-A947-70E740481C1C}">
                <a14:useLocalDpi xmlns:a14="http://schemas.microsoft.com/office/drawing/2010/main"/>
              </a:ext>
            </a:extLst>
          </a:blip>
          <a:stretch>
            <a:fillRect/>
          </a:stretch>
        </p:blipFill>
        <p:spPr>
          <a:xfrm>
            <a:off x="1225550" y="0"/>
            <a:ext cx="9747250" cy="6858000"/>
          </a:xfrm>
          <a:prstGeom prst="rect">
            <a:avLst/>
          </a:prstGeom>
        </p:spPr>
      </p:pic>
      <p:pic>
        <p:nvPicPr>
          <p:cNvPr id="9" name="5"/>
          <p:cNvPicPr>
            <a:picLocks/>
          </p:cNvPicPr>
          <p:nvPr userDrawn="1">
            <p:custDataLst>
              <p:tags r:id="rId8"/>
            </p:custDataLst>
          </p:nvPr>
        </p:nvPicPr>
        <p:blipFill>
          <a:blip r:embed="rId16" cstate="email">
            <a:extLst>
              <a:ext uri="{28A0092B-C50C-407E-A947-70E740481C1C}">
                <a14:useLocalDpi xmlns:a14="http://schemas.microsoft.com/office/drawing/2010/main"/>
              </a:ext>
            </a:extLst>
          </a:blip>
          <a:stretch>
            <a:fillRect/>
          </a:stretch>
        </p:blipFill>
        <p:spPr>
          <a:xfrm>
            <a:off x="9480550" y="4273550"/>
            <a:ext cx="2711450" cy="2584450"/>
          </a:xfrm>
          <a:prstGeom prst="rect">
            <a:avLst/>
          </a:prstGeom>
        </p:spPr>
      </p:pic>
      <p:pic>
        <p:nvPicPr>
          <p:cNvPr id="10" name="4"/>
          <p:cNvPicPr>
            <a:picLocks/>
          </p:cNvPicPr>
          <p:nvPr userDrawn="1">
            <p:custDataLst>
              <p:tags r:id="rId9"/>
            </p:custDataLst>
          </p:nvPr>
        </p:nvPicPr>
        <p:blipFill>
          <a:blip r:embed="rId17" cstate="email">
            <a:extLst>
              <a:ext uri="{28A0092B-C50C-407E-A947-70E740481C1C}">
                <a14:useLocalDpi xmlns:a14="http://schemas.microsoft.com/office/drawing/2010/main"/>
              </a:ext>
            </a:extLst>
          </a:blip>
          <a:stretch>
            <a:fillRect/>
          </a:stretch>
        </p:blipFill>
        <p:spPr>
          <a:xfrm>
            <a:off x="0" y="0"/>
            <a:ext cx="1739900" cy="1860550"/>
          </a:xfrm>
          <a:prstGeom prst="rect">
            <a:avLst/>
          </a:prstGeom>
        </p:spPr>
      </p:pic>
      <p:pic>
        <p:nvPicPr>
          <p:cNvPr id="11" name="3"/>
          <p:cNvPicPr>
            <a:picLocks/>
          </p:cNvPicPr>
          <p:nvPr userDrawn="1">
            <p:custDataLst>
              <p:tags r:id="rId10"/>
            </p:custDataLst>
          </p:nvPr>
        </p:nvPicPr>
        <p:blipFill>
          <a:blip r:embed="rId18"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spTree>
    <p:extLst>
      <p:ext uri="{BB962C8B-B14F-4D97-AF65-F5344CB8AC3E}">
        <p14:creationId xmlns:p14="http://schemas.microsoft.com/office/powerpoint/2010/main" val="4015339410"/>
      </p:ext>
    </p:extLst>
  </p:cSld>
  <p:clrMap bg1="lt1" tx1="dk1" bg2="lt2" tx2="dk2" accent1="accent1" accent2="accent2" accent3="accent3" accent4="accent4" accent5="accent5" accent6="accent6" hlink="hlink" folHlink="folHlink"/>
  <p:sldLayoutIdLst>
    <p:sldLayoutId id="2147483695"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0-#ppt_h/2"/>
                                          </p:val>
                                        </p:tav>
                                        <p:tav tm="100000">
                                          <p:val>
                                            <p:strVal val="#ppt_y"/>
                                          </p:val>
                                        </p:tav>
                                      </p:tavLst>
                                    </p:anim>
                                  </p:childTnLst>
                                </p:cTn>
                              </p:par>
                              <p:par>
                                <p:cTn id="13" presetID="10" presetClass="entr" presetSubtype="0" fill="hold" nodeType="withEffect">
                                  <p:stCondLst>
                                    <p:cond delay="50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50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Camada 0"/>
          <p:cNvPicPr>
            <a:picLocks/>
          </p:cNvPicPr>
          <p:nvPr userDrawn="1">
            <p:custDataLst>
              <p:tags r:id="rId3"/>
            </p:custDataLst>
          </p:nvPr>
        </p:nvPicPr>
        <p:blipFill>
          <a:blip r:embed="rId10"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shutterstock_552896335"/>
          <p:cNvPicPr>
            <a:picLocks/>
          </p:cNvPicPr>
          <p:nvPr userDrawn="1">
            <p:custDataLst>
              <p:tags r:id="rId4"/>
            </p:custDataLst>
          </p:nvPr>
        </p:nvPicPr>
        <p:blipFill>
          <a:blip r:embed="rId11" cstate="email">
            <a:extLst>
              <a:ext uri="{28A0092B-C50C-407E-A947-70E740481C1C}">
                <a14:useLocalDpi xmlns:a14="http://schemas.microsoft.com/office/drawing/2010/main"/>
              </a:ext>
            </a:extLst>
          </a:blip>
          <a:stretch>
            <a:fillRect/>
          </a:stretch>
        </p:blipFill>
        <p:spPr>
          <a:xfrm>
            <a:off x="0" y="0"/>
            <a:ext cx="12192000" cy="6692900"/>
          </a:xfrm>
          <a:prstGeom prst="rect">
            <a:avLst/>
          </a:prstGeom>
        </p:spPr>
      </p:pic>
      <p:pic>
        <p:nvPicPr>
          <p:cNvPr id="9" name="Retângulo 2"/>
          <p:cNvPicPr>
            <a:picLocks/>
          </p:cNvPicPr>
          <p:nvPr userDrawn="1">
            <p:custDataLst>
              <p:tags r:id="rId5"/>
            </p:custDataLst>
          </p:nvPr>
        </p:nvPicPr>
        <p:blipFill>
          <a:blip r:embed="rId12" cstate="email">
            <a:extLst>
              <a:ext uri="{28A0092B-C50C-407E-A947-70E740481C1C}">
                <a14:useLocalDpi xmlns:a14="http://schemas.microsoft.com/office/drawing/2010/main"/>
              </a:ext>
            </a:extLst>
          </a:blip>
          <a:stretch>
            <a:fillRect/>
          </a:stretch>
        </p:blipFill>
        <p:spPr>
          <a:xfrm>
            <a:off x="6350" y="2914650"/>
            <a:ext cx="12185650" cy="3943350"/>
          </a:xfrm>
          <a:prstGeom prst="rect">
            <a:avLst/>
          </a:prstGeom>
        </p:spPr>
      </p:pic>
      <p:grpSp>
        <p:nvGrpSpPr>
          <p:cNvPr id="15" name="Agrupar 14"/>
          <p:cNvGrpSpPr/>
          <p:nvPr userDrawn="1"/>
        </p:nvGrpSpPr>
        <p:grpSpPr>
          <a:xfrm>
            <a:off x="4883150" y="1276350"/>
            <a:ext cx="7308850" cy="4781550"/>
            <a:chOff x="4883150" y="1276350"/>
            <a:chExt cx="7308850" cy="4781550"/>
          </a:xfrm>
        </p:grpSpPr>
        <p:pic>
          <p:nvPicPr>
            <p:cNvPr id="10" name="Forma 2"/>
            <p:cNvPicPr>
              <a:picLocks/>
            </p:cNvPicPr>
            <p:nvPr userDrawn="1">
              <p:custDataLst>
                <p:tags r:id="rId8"/>
              </p:custDataLst>
            </p:nvPr>
          </p:nvPicPr>
          <p:blipFill>
            <a:blip r:embed="rId13" cstate="email">
              <a:extLst>
                <a:ext uri="{28A0092B-C50C-407E-A947-70E740481C1C}">
                  <a14:useLocalDpi xmlns:a14="http://schemas.microsoft.com/office/drawing/2010/main"/>
                </a:ext>
              </a:extLst>
            </a:blip>
            <a:stretch>
              <a:fillRect/>
            </a:stretch>
          </p:blipFill>
          <p:spPr>
            <a:xfrm>
              <a:off x="4883150" y="1276350"/>
              <a:ext cx="6178550" cy="1625600"/>
            </a:xfrm>
            <a:prstGeom prst="rect">
              <a:avLst/>
            </a:prstGeom>
          </p:spPr>
        </p:pic>
        <p:pic>
          <p:nvPicPr>
            <p:cNvPr id="11" name="Vector Smart Object copy 3"/>
            <p:cNvPicPr>
              <a:picLocks/>
            </p:cNvPicPr>
            <p:nvPr userDrawn="1">
              <p:custDataLst>
                <p:tags r:id="rId9"/>
              </p:custDataLst>
            </p:nvPr>
          </p:nvPicPr>
          <p:blipFill>
            <a:blip r:embed="rId14" cstate="email">
              <a:extLst>
                <a:ext uri="{28A0092B-C50C-407E-A947-70E740481C1C}">
                  <a14:useLocalDpi xmlns:a14="http://schemas.microsoft.com/office/drawing/2010/main"/>
                </a:ext>
              </a:extLst>
            </a:blip>
            <a:stretch>
              <a:fillRect/>
            </a:stretch>
          </p:blipFill>
          <p:spPr>
            <a:xfrm>
              <a:off x="9613900" y="1276350"/>
              <a:ext cx="2578100" cy="4781550"/>
            </a:xfrm>
            <a:prstGeom prst="rect">
              <a:avLst/>
            </a:prstGeom>
          </p:spPr>
        </p:pic>
      </p:grpSp>
      <p:pic>
        <p:nvPicPr>
          <p:cNvPr id="13" name="Objeto Inteligente de Vetor"/>
          <p:cNvPicPr>
            <a:picLocks/>
          </p:cNvPicPr>
          <p:nvPr userDrawn="1">
            <p:custDataLst>
              <p:tags r:id="rId6"/>
            </p:custDataLst>
          </p:nvPr>
        </p:nvPicPr>
        <p:blipFill>
          <a:blip r:embed="rId15"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pic>
        <p:nvPicPr>
          <p:cNvPr id="14" name="2"/>
          <p:cNvPicPr>
            <a:picLocks/>
          </p:cNvPicPr>
          <p:nvPr userDrawn="1">
            <p:custDataLst>
              <p:tags r:id="rId7"/>
            </p:custDataLst>
          </p:nvPr>
        </p:nvPicPr>
        <p:blipFill>
          <a:blip r:embed="rId16" cstate="email">
            <a:extLst>
              <a:ext uri="{28A0092B-C50C-407E-A947-70E740481C1C}">
                <a14:useLocalDpi xmlns:a14="http://schemas.microsoft.com/office/drawing/2010/main"/>
              </a:ext>
            </a:extLst>
          </a:blip>
          <a:stretch>
            <a:fillRect/>
          </a:stretch>
        </p:blipFill>
        <p:spPr>
          <a:xfrm>
            <a:off x="412924" y="4049482"/>
            <a:ext cx="88900" cy="1620157"/>
          </a:xfrm>
          <a:prstGeom prst="rect">
            <a:avLst/>
          </a:prstGeom>
        </p:spPr>
      </p:pic>
    </p:spTree>
    <p:extLst>
      <p:ext uri="{BB962C8B-B14F-4D97-AF65-F5344CB8AC3E}">
        <p14:creationId xmlns:p14="http://schemas.microsoft.com/office/powerpoint/2010/main" val="1999240009"/>
      </p:ext>
    </p:extLst>
  </p:cSld>
  <p:clrMap bg1="lt1" tx1="dk1" bg2="lt2" tx2="dk2" accent1="accent1" accent2="accent2" accent3="accent3" accent4="accent4" accent5="accent5" accent6="accent6" hlink="hlink" folHlink="folHlink"/>
  <p:sldLayoutIdLst>
    <p:sldLayoutId id="2147483684"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par>
                                <p:cTn id="8" presetID="22" presetClass="entr" presetSubtype="1"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2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Camada 0"/>
          <p:cNvPicPr>
            <a:picLocks/>
          </p:cNvPicPr>
          <p:nvPr userDrawn="1">
            <p:custDataLst>
              <p:tags r:id="rId3"/>
            </p:custDataLst>
          </p:nvPr>
        </p:nvPicPr>
        <p:blipFill>
          <a:blip r:embed="rId1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10"/>
          <p:cNvPicPr>
            <a:picLocks/>
          </p:cNvPicPr>
          <p:nvPr userDrawn="1">
            <p:custDataLst>
              <p:tags r:id="rId4"/>
            </p:custDataLst>
          </p:nvPr>
        </p:nvPicPr>
        <p:blipFill>
          <a:blip r:embed="rId1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9" name="9"/>
          <p:cNvPicPr>
            <a:picLocks/>
          </p:cNvPicPr>
          <p:nvPr userDrawn="1">
            <p:custDataLst>
              <p:tags r:id="rId5"/>
            </p:custDataLst>
          </p:nvPr>
        </p:nvPicPr>
        <p:blipFill>
          <a:blip r:embed="rId14" cstate="email">
            <a:extLst>
              <a:ext uri="{28A0092B-C50C-407E-A947-70E740481C1C}">
                <a14:useLocalDpi xmlns:a14="http://schemas.microsoft.com/office/drawing/2010/main"/>
              </a:ext>
            </a:extLst>
          </a:blip>
          <a:stretch>
            <a:fillRect/>
          </a:stretch>
        </p:blipFill>
        <p:spPr>
          <a:xfrm>
            <a:off x="0" y="3429000"/>
            <a:ext cx="12192000" cy="3429000"/>
          </a:xfrm>
          <a:prstGeom prst="rect">
            <a:avLst/>
          </a:prstGeom>
        </p:spPr>
      </p:pic>
      <p:pic>
        <p:nvPicPr>
          <p:cNvPr id="10" name="8"/>
          <p:cNvPicPr>
            <a:picLocks/>
          </p:cNvPicPr>
          <p:nvPr userDrawn="1">
            <p:custDataLst>
              <p:tags r:id="rId6"/>
            </p:custDataLst>
          </p:nvPr>
        </p:nvPicPr>
        <p:blipFill>
          <a:blip r:embed="rId15" cstate="email">
            <a:extLst>
              <a:ext uri="{28A0092B-C50C-407E-A947-70E740481C1C}">
                <a14:useLocalDpi xmlns:a14="http://schemas.microsoft.com/office/drawing/2010/main"/>
              </a:ext>
            </a:extLst>
          </a:blip>
          <a:stretch>
            <a:fillRect/>
          </a:stretch>
        </p:blipFill>
        <p:spPr>
          <a:xfrm>
            <a:off x="6350" y="95250"/>
            <a:ext cx="12185650" cy="4432300"/>
          </a:xfrm>
          <a:prstGeom prst="rect">
            <a:avLst/>
          </a:prstGeom>
        </p:spPr>
      </p:pic>
      <p:pic>
        <p:nvPicPr>
          <p:cNvPr id="11" name="6"/>
          <p:cNvPicPr>
            <a:picLocks/>
          </p:cNvPicPr>
          <p:nvPr userDrawn="1">
            <p:custDataLst>
              <p:tags r:id="rId7"/>
            </p:custDataLst>
          </p:nvPr>
        </p:nvPicPr>
        <p:blipFill>
          <a:blip r:embed="rId16" cstate="email">
            <a:extLst>
              <a:ext uri="{28A0092B-C50C-407E-A947-70E740481C1C}">
                <a14:useLocalDpi xmlns:a14="http://schemas.microsoft.com/office/drawing/2010/main"/>
              </a:ext>
            </a:extLst>
          </a:blip>
          <a:stretch>
            <a:fillRect/>
          </a:stretch>
        </p:blipFill>
        <p:spPr>
          <a:xfrm>
            <a:off x="0" y="5962650"/>
            <a:ext cx="12192000" cy="895350"/>
          </a:xfrm>
          <a:prstGeom prst="rect">
            <a:avLst/>
          </a:prstGeom>
        </p:spPr>
      </p:pic>
      <p:grpSp>
        <p:nvGrpSpPr>
          <p:cNvPr id="12" name="Group 14"/>
          <p:cNvGrpSpPr/>
          <p:nvPr userDrawn="1"/>
        </p:nvGrpSpPr>
        <p:grpSpPr>
          <a:xfrm>
            <a:off x="6350" y="0"/>
            <a:ext cx="12185650" cy="4984750"/>
            <a:chOff x="6350" y="0"/>
            <a:chExt cx="12185650" cy="4984750"/>
          </a:xfrm>
        </p:grpSpPr>
        <p:pic>
          <p:nvPicPr>
            <p:cNvPr id="13" name="7"/>
            <p:cNvPicPr>
              <a:picLocks/>
            </p:cNvPicPr>
            <p:nvPr>
              <p:custDataLst>
                <p:tags r:id="rId10"/>
              </p:custDataLst>
            </p:nvPr>
          </p:nvPicPr>
          <p:blipFill>
            <a:blip r:embed="rId17" cstate="email">
              <a:extLst>
                <a:ext uri="{28A0092B-C50C-407E-A947-70E740481C1C}">
                  <a14:useLocalDpi xmlns:a14="http://schemas.microsoft.com/office/drawing/2010/main"/>
                </a:ext>
              </a:extLst>
            </a:blip>
            <a:stretch>
              <a:fillRect/>
            </a:stretch>
          </p:blipFill>
          <p:spPr>
            <a:xfrm>
              <a:off x="6350" y="0"/>
              <a:ext cx="12185650" cy="3975100"/>
            </a:xfrm>
            <a:prstGeom prst="rect">
              <a:avLst/>
            </a:prstGeom>
          </p:spPr>
        </p:pic>
        <p:pic>
          <p:nvPicPr>
            <p:cNvPr id="14" name="5"/>
            <p:cNvPicPr>
              <a:picLocks/>
            </p:cNvPicPr>
            <p:nvPr>
              <p:custDataLst>
                <p:tags r:id="rId11"/>
              </p:custDataLst>
            </p:nvPr>
          </p:nvPicPr>
          <p:blipFill>
            <a:blip r:embed="rId18" cstate="email">
              <a:extLst>
                <a:ext uri="{28A0092B-C50C-407E-A947-70E740481C1C}">
                  <a14:useLocalDpi xmlns:a14="http://schemas.microsoft.com/office/drawing/2010/main"/>
                </a:ext>
              </a:extLst>
            </a:blip>
            <a:stretch>
              <a:fillRect/>
            </a:stretch>
          </p:blipFill>
          <p:spPr>
            <a:xfrm>
              <a:off x="1492250" y="2476500"/>
              <a:ext cx="2508250" cy="2508250"/>
            </a:xfrm>
            <a:prstGeom prst="rect">
              <a:avLst/>
            </a:prstGeom>
          </p:spPr>
        </p:pic>
      </p:grpSp>
      <p:pic>
        <p:nvPicPr>
          <p:cNvPr id="15" name="2"/>
          <p:cNvPicPr>
            <a:picLocks/>
          </p:cNvPicPr>
          <p:nvPr userDrawn="1">
            <p:custDataLst>
              <p:tags r:id="rId8"/>
            </p:custDataLst>
          </p:nvPr>
        </p:nvPicPr>
        <p:blipFill>
          <a:blip r:embed="rId19" cstate="email">
            <a:extLst>
              <a:ext uri="{28A0092B-C50C-407E-A947-70E740481C1C}">
                <a14:useLocalDpi xmlns:a14="http://schemas.microsoft.com/office/drawing/2010/main"/>
              </a:ext>
            </a:extLst>
          </a:blip>
          <a:stretch>
            <a:fillRect/>
          </a:stretch>
        </p:blipFill>
        <p:spPr>
          <a:xfrm>
            <a:off x="412924" y="812800"/>
            <a:ext cx="88900" cy="2089150"/>
          </a:xfrm>
          <a:prstGeom prst="rect">
            <a:avLst/>
          </a:prstGeom>
        </p:spPr>
      </p:pic>
      <p:pic>
        <p:nvPicPr>
          <p:cNvPr id="16" name="1"/>
          <p:cNvPicPr>
            <a:picLocks/>
          </p:cNvPicPr>
          <p:nvPr userDrawn="1">
            <p:custDataLst>
              <p:tags r:id="rId9"/>
            </p:custDataLst>
          </p:nvPr>
        </p:nvPicPr>
        <p:blipFill>
          <a:blip r:embed="rId20" cstate="email">
            <a:extLst>
              <a:ext uri="{28A0092B-C50C-407E-A947-70E740481C1C}">
                <a14:useLocalDpi xmlns:a14="http://schemas.microsoft.com/office/drawing/2010/main"/>
              </a:ext>
            </a:extLst>
          </a:blip>
          <a:stretch>
            <a:fillRect/>
          </a:stretch>
        </p:blipFill>
        <p:spPr>
          <a:xfrm>
            <a:off x="10706100" y="6343650"/>
            <a:ext cx="1168400" cy="114300"/>
          </a:xfrm>
          <a:prstGeom prst="rect">
            <a:avLst/>
          </a:prstGeom>
        </p:spPr>
      </p:pic>
    </p:spTree>
    <p:extLst>
      <p:ext uri="{BB962C8B-B14F-4D97-AF65-F5344CB8AC3E}">
        <p14:creationId xmlns:p14="http://schemas.microsoft.com/office/powerpoint/2010/main" val="3531449783"/>
      </p:ext>
    </p:extLst>
  </p:cSld>
  <p:clrMap bg1="lt1" tx1="dk1" bg2="lt2" tx2="dk2" accent1="accent1" accent2="accent2" accent3="accent3" accent4="accent4" accent5="accent5" accent6="accent6" hlink="hlink" folHlink="folHlink"/>
  <p:sldLayoutIdLst>
    <p:sldLayoutId id="2147483686"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200"/>
                                        <p:tgtEl>
                                          <p:spTgt spid="15"/>
                                        </p:tgtEl>
                                      </p:cBhvr>
                                    </p:animEffect>
                                  </p:childTnLst>
                                </p:cTn>
                              </p:par>
                              <p:par>
                                <p:cTn id="8" presetID="2" presetClass="entr" presetSubtype="1" fill="hold" nodeType="withEffect">
                                  <p:stCondLst>
                                    <p:cond delay="20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500" fill="hold"/>
                                        <p:tgtEl>
                                          <p:spTgt spid="10"/>
                                        </p:tgtEl>
                                        <p:attrNameLst>
                                          <p:attrName>ppt_x</p:attrName>
                                        </p:attrNameLst>
                                      </p:cBhvr>
                                      <p:tavLst>
                                        <p:tav tm="0">
                                          <p:val>
                                            <p:strVal val="#ppt_x"/>
                                          </p:val>
                                        </p:tav>
                                        <p:tav tm="100000">
                                          <p:val>
                                            <p:strVal val="#ppt_x"/>
                                          </p:val>
                                        </p:tav>
                                      </p:tavLst>
                                    </p:anim>
                                    <p:anim calcmode="lin" valueType="num">
                                      <p:cBhvr additive="base">
                                        <p:cTn id="11" dur="500" fill="hold"/>
                                        <p:tgtEl>
                                          <p:spTgt spid="10"/>
                                        </p:tgtEl>
                                        <p:attrNameLst>
                                          <p:attrName>ppt_y</p:attrName>
                                        </p:attrNameLst>
                                      </p:cBhvr>
                                      <p:tavLst>
                                        <p:tav tm="0">
                                          <p:val>
                                            <p:strVal val="0-#ppt_h/2"/>
                                          </p:val>
                                        </p:tav>
                                        <p:tav tm="100000">
                                          <p:val>
                                            <p:strVal val="#ppt_y"/>
                                          </p:val>
                                        </p:tav>
                                      </p:tavLst>
                                    </p:anim>
                                  </p:childTnLst>
                                </p:cTn>
                              </p:par>
                              <p:par>
                                <p:cTn id="12" presetID="2" presetClass="entr" presetSubtype="4" fill="hold" nodeType="withEffect">
                                  <p:stCondLst>
                                    <p:cond delay="700"/>
                                  </p:stCondLst>
                                  <p:childTnLst>
                                    <p:set>
                                      <p:cBhvr>
                                        <p:cTn id="13" dur="1" fill="hold">
                                          <p:stCondLst>
                                            <p:cond delay="0"/>
                                          </p:stCondLst>
                                        </p:cTn>
                                        <p:tgtEl>
                                          <p:spTgt spid="11"/>
                                        </p:tgtEl>
                                        <p:attrNameLst>
                                          <p:attrName>style.visibility</p:attrName>
                                        </p:attrNameLst>
                                      </p:cBhvr>
                                      <p:to>
                                        <p:strVal val="visible"/>
                                      </p:to>
                                    </p:set>
                                    <p:anim calcmode="lin" valueType="num">
                                      <p:cBhvr additive="base">
                                        <p:cTn id="14" dur="500" fill="hold"/>
                                        <p:tgtEl>
                                          <p:spTgt spid="11"/>
                                        </p:tgtEl>
                                        <p:attrNameLst>
                                          <p:attrName>ppt_x</p:attrName>
                                        </p:attrNameLst>
                                      </p:cBhvr>
                                      <p:tavLst>
                                        <p:tav tm="0">
                                          <p:val>
                                            <p:strVal val="#ppt_x"/>
                                          </p:val>
                                        </p:tav>
                                        <p:tav tm="100000">
                                          <p:val>
                                            <p:strVal val="#ppt_x"/>
                                          </p:val>
                                        </p:tav>
                                      </p:tavLst>
                                    </p:anim>
                                    <p:anim calcmode="lin" valueType="num">
                                      <p:cBhvr additive="base">
                                        <p:cTn id="1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image" Target="../media/image72.emf"/><Relationship Id="rId1" Type="http://schemas.openxmlformats.org/officeDocument/2006/relationships/slideLayout" Target="../slideLayouts/slideLayout5.xml"/><Relationship Id="rId4" Type="http://schemas.openxmlformats.org/officeDocument/2006/relationships/image" Target="../media/image74.emf"/></Relationships>
</file>

<file path=ppt/slides/_rels/slide12.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76.emf"/><Relationship Id="rId7" Type="http://schemas.openxmlformats.org/officeDocument/2006/relationships/image" Target="../media/image80.emf"/><Relationship Id="rId2" Type="http://schemas.openxmlformats.org/officeDocument/2006/relationships/image" Target="../media/image75.emf"/><Relationship Id="rId1" Type="http://schemas.openxmlformats.org/officeDocument/2006/relationships/slideLayout" Target="../slideLayouts/slideLayout5.xml"/><Relationship Id="rId6" Type="http://schemas.openxmlformats.org/officeDocument/2006/relationships/image" Target="../media/image79.emf"/><Relationship Id="rId5" Type="http://schemas.openxmlformats.org/officeDocument/2006/relationships/image" Target="../media/image78.png"/><Relationship Id="rId4" Type="http://schemas.openxmlformats.org/officeDocument/2006/relationships/image" Target="../media/image77.emf"/></Relationships>
</file>

<file path=ppt/slides/_rels/slide13.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slideLayout" Target="../slideLayouts/slideLayout5.xml"/><Relationship Id="rId4" Type="http://schemas.openxmlformats.org/officeDocument/2006/relationships/image" Target="../media/image84.emf"/></Relationships>
</file>

<file path=ppt/slides/_rels/slide14.xml.rels><?xml version="1.0" encoding="UTF-8" standalone="yes"?>
<Relationships xmlns="http://schemas.openxmlformats.org/package/2006/relationships"><Relationship Id="rId8" Type="http://schemas.openxmlformats.org/officeDocument/2006/relationships/image" Target="../media/image88.png"/><Relationship Id="rId3" Type="http://schemas.openxmlformats.org/officeDocument/2006/relationships/image" Target="../media/image86.emf"/><Relationship Id="rId7" Type="http://schemas.openxmlformats.org/officeDocument/2006/relationships/image" Target="../media/image79.emf"/><Relationship Id="rId2" Type="http://schemas.openxmlformats.org/officeDocument/2006/relationships/image" Target="../media/image85.emf"/><Relationship Id="rId1" Type="http://schemas.openxmlformats.org/officeDocument/2006/relationships/slideLayout" Target="../slideLayouts/slideLayout5.xml"/><Relationship Id="rId6" Type="http://schemas.openxmlformats.org/officeDocument/2006/relationships/image" Target="../media/image87.emf"/><Relationship Id="rId5" Type="http://schemas.openxmlformats.org/officeDocument/2006/relationships/image" Target="../media/image67.png"/><Relationship Id="rId4" Type="http://schemas.openxmlformats.org/officeDocument/2006/relationships/image" Target="../media/image66.png"/></Relationships>
</file>

<file path=ppt/slides/_rels/slide15.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image" Target="../media/image89.emf"/><Relationship Id="rId1" Type="http://schemas.openxmlformats.org/officeDocument/2006/relationships/slideLayout" Target="../slideLayouts/slideLayout5.xml"/><Relationship Id="rId4" Type="http://schemas.openxmlformats.org/officeDocument/2006/relationships/image" Target="../media/image91.emf"/></Relationships>
</file>

<file path=ppt/slides/_rels/slide16.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image" Target="../media/image52.emf"/><Relationship Id="rId1" Type="http://schemas.openxmlformats.org/officeDocument/2006/relationships/slideLayout" Target="../slideLayouts/slideLayout5.xml"/><Relationship Id="rId6" Type="http://schemas.openxmlformats.org/officeDocument/2006/relationships/image" Target="../media/image43.png"/><Relationship Id="rId5" Type="http://schemas.openxmlformats.org/officeDocument/2006/relationships/image" Target="../media/image94.emf"/><Relationship Id="rId4" Type="http://schemas.openxmlformats.org/officeDocument/2006/relationships/image" Target="../media/image93.emf"/></Relationships>
</file>

<file path=ppt/slides/_rels/slide17.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image" Target="../media/image96.emf"/><Relationship Id="rId7" Type="http://schemas.openxmlformats.org/officeDocument/2006/relationships/image" Target="../media/image100.png"/><Relationship Id="rId2" Type="http://schemas.openxmlformats.org/officeDocument/2006/relationships/image" Target="../media/image95.emf"/><Relationship Id="rId1" Type="http://schemas.openxmlformats.org/officeDocument/2006/relationships/slideLayout" Target="../slideLayouts/slideLayout5.xml"/><Relationship Id="rId6" Type="http://schemas.openxmlformats.org/officeDocument/2006/relationships/image" Target="../media/image99.png"/><Relationship Id="rId11" Type="http://schemas.openxmlformats.org/officeDocument/2006/relationships/image" Target="../media/image104.png"/><Relationship Id="rId5" Type="http://schemas.openxmlformats.org/officeDocument/2006/relationships/image" Target="../media/image98.emf"/><Relationship Id="rId10" Type="http://schemas.openxmlformats.org/officeDocument/2006/relationships/image" Target="../media/image103.png"/><Relationship Id="rId4" Type="http://schemas.openxmlformats.org/officeDocument/2006/relationships/image" Target="../media/image97.emf"/><Relationship Id="rId9" Type="http://schemas.openxmlformats.org/officeDocument/2006/relationships/image" Target="../media/image102.png"/></Relationships>
</file>

<file path=ppt/slides/_rels/slide18.xml.rels><?xml version="1.0" encoding="UTF-8" standalone="yes"?>
<Relationships xmlns="http://schemas.openxmlformats.org/package/2006/relationships"><Relationship Id="rId3" Type="http://schemas.openxmlformats.org/officeDocument/2006/relationships/image" Target="../media/image106.emf"/><Relationship Id="rId2" Type="http://schemas.openxmlformats.org/officeDocument/2006/relationships/image" Target="../media/image105.emf"/><Relationship Id="rId1" Type="http://schemas.openxmlformats.org/officeDocument/2006/relationships/slideLayout" Target="../slideLayouts/slideLayout5.xml"/><Relationship Id="rId4" Type="http://schemas.openxmlformats.org/officeDocument/2006/relationships/image" Target="../media/image107.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5.xml"/><Relationship Id="rId5" Type="http://schemas.openxmlformats.org/officeDocument/2006/relationships/image" Target="../media/image46.png"/><Relationship Id="rId4" Type="http://schemas.openxmlformats.org/officeDocument/2006/relationships/image" Target="../media/image45.png"/></Relationships>
</file>

<file path=ppt/slides/_rels/slide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5.xml"/><Relationship Id="rId4" Type="http://schemas.openxmlformats.org/officeDocument/2006/relationships/image" Target="../media/image49.emf"/></Relationships>
</file>

<file path=ppt/slides/_rels/slide5.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5.xml"/><Relationship Id="rId5" Type="http://schemas.openxmlformats.org/officeDocument/2006/relationships/image" Target="../media/image53.emf"/><Relationship Id="rId4" Type="http://schemas.openxmlformats.org/officeDocument/2006/relationships/image" Target="../media/image52.emf"/></Relationships>
</file>

<file path=ppt/slides/_rels/slide6.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57.emf"/><Relationship Id="rId7" Type="http://schemas.openxmlformats.org/officeDocument/2006/relationships/image" Target="../media/image61.emf"/><Relationship Id="rId2" Type="http://schemas.openxmlformats.org/officeDocument/2006/relationships/image" Target="../media/image56.emf"/><Relationship Id="rId1" Type="http://schemas.openxmlformats.org/officeDocument/2006/relationships/slideLayout" Target="../slideLayouts/slideLayout5.xml"/><Relationship Id="rId6" Type="http://schemas.openxmlformats.org/officeDocument/2006/relationships/image" Target="../media/image60.emf"/><Relationship Id="rId5" Type="http://schemas.openxmlformats.org/officeDocument/2006/relationships/image" Target="../media/image59.emf"/><Relationship Id="rId10" Type="http://schemas.openxmlformats.org/officeDocument/2006/relationships/image" Target="../media/image63.png"/><Relationship Id="rId4" Type="http://schemas.openxmlformats.org/officeDocument/2006/relationships/image" Target="../media/image58.emf"/><Relationship Id="rId9" Type="http://schemas.openxmlformats.org/officeDocument/2006/relationships/image" Target="../media/image43.png"/></Relationships>
</file>

<file path=ppt/slides/_rels/slide8.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66.png"/><Relationship Id="rId7" Type="http://schemas.openxmlformats.org/officeDocument/2006/relationships/image" Target="../media/image61.emf"/><Relationship Id="rId2" Type="http://schemas.openxmlformats.org/officeDocument/2006/relationships/image" Target="../media/image52.emf"/><Relationship Id="rId1" Type="http://schemas.openxmlformats.org/officeDocument/2006/relationships/slideLayout" Target="../slideLayouts/slideLayout5.xml"/><Relationship Id="rId6" Type="http://schemas.openxmlformats.org/officeDocument/2006/relationships/image" Target="../media/image69.emf"/><Relationship Id="rId5" Type="http://schemas.openxmlformats.org/officeDocument/2006/relationships/image" Target="../media/image68.emf"/><Relationship Id="rId4" Type="http://schemas.openxmlformats.org/officeDocument/2006/relationships/image" Target="../media/image67.png"/><Relationship Id="rId9"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hidden="1"/>
          <p:cNvSpPr/>
          <p:nvPr/>
        </p:nvSpPr>
        <p:spPr>
          <a:xfrm>
            <a:off x="992089" y="2137011"/>
            <a:ext cx="3118290" cy="477054"/>
          </a:xfrm>
          <a:prstGeom prst="rect">
            <a:avLst/>
          </a:prstGeom>
        </p:spPr>
        <p:txBody>
          <a:bodyPr wrap="none">
            <a:spAutoFit/>
          </a:bodyPr>
          <a:lstStyle/>
          <a:p>
            <a:r>
              <a:rPr lang="pt-BR" sz="2500" dirty="0">
                <a:solidFill>
                  <a:srgbClr val="595959"/>
                </a:solidFill>
              </a:rPr>
              <a:t>NOME DO PROFESSOR</a:t>
            </a:r>
          </a:p>
        </p:txBody>
      </p:sp>
      <p:sp>
        <p:nvSpPr>
          <p:cNvPr id="7" name="Título 6"/>
          <p:cNvSpPr>
            <a:spLocks noGrp="1"/>
          </p:cNvSpPr>
          <p:nvPr>
            <p:ph type="ctrTitle"/>
          </p:nvPr>
        </p:nvSpPr>
        <p:spPr>
          <a:xfrm>
            <a:off x="618018" y="2206868"/>
            <a:ext cx="9144000" cy="1352988"/>
          </a:xfrm>
        </p:spPr>
        <p:txBody>
          <a:bodyPr/>
          <a:lstStyle/>
          <a:p>
            <a:r>
              <a:rPr lang="pt-BR" dirty="0" smtClean="0"/>
              <a:t/>
            </a:r>
            <a:br>
              <a:rPr lang="pt-BR" dirty="0" smtClean="0"/>
            </a:br>
            <a:r>
              <a:rPr lang="pt-BR" dirty="0" smtClean="0"/>
              <a:t>Determinantes</a:t>
            </a:r>
            <a:br>
              <a:rPr lang="pt-BR" dirty="0" smtClean="0"/>
            </a:br>
            <a:endParaRPr lang="pt-BR" dirty="0"/>
          </a:p>
        </p:txBody>
      </p:sp>
      <p:sp>
        <p:nvSpPr>
          <p:cNvPr id="8" name="Subtítulo 7"/>
          <p:cNvSpPr>
            <a:spLocks noGrp="1"/>
          </p:cNvSpPr>
          <p:nvPr>
            <p:ph type="subTitle" idx="1"/>
          </p:nvPr>
        </p:nvSpPr>
        <p:spPr>
          <a:xfrm>
            <a:off x="618018" y="3559856"/>
            <a:ext cx="6277778" cy="822122"/>
          </a:xfrm>
        </p:spPr>
        <p:txBody>
          <a:bodyPr/>
          <a:lstStyle/>
          <a:p>
            <a:r>
              <a:rPr lang="pt-BR" sz="2500" dirty="0" smtClean="0"/>
              <a:t>Prof. Dr. </a:t>
            </a:r>
            <a:r>
              <a:rPr lang="pt-BR" sz="2500" dirty="0" smtClean="0"/>
              <a:t>Pedro Belchior</a:t>
            </a:r>
            <a:endParaRPr lang="pt-BR" sz="2500" dirty="0"/>
          </a:p>
        </p:txBody>
      </p:sp>
      <p:grpSp>
        <p:nvGrpSpPr>
          <p:cNvPr id="11" name="Grupo 10"/>
          <p:cNvGrpSpPr/>
          <p:nvPr/>
        </p:nvGrpSpPr>
        <p:grpSpPr>
          <a:xfrm>
            <a:off x="-7354514" y="1278210"/>
            <a:ext cx="4930686" cy="1325807"/>
            <a:chOff x="-7354514" y="1278210"/>
            <a:chExt cx="4930686" cy="1325807"/>
          </a:xfrm>
        </p:grpSpPr>
        <p:sp>
          <p:nvSpPr>
            <p:cNvPr id="12" name="Texto Explicativo: Linha Dobrada 10"/>
            <p:cNvSpPr/>
            <p:nvPr/>
          </p:nvSpPr>
          <p:spPr>
            <a:xfrm flipH="1">
              <a:off x="-7354514" y="1278210"/>
              <a:ext cx="4930686"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9" name="Retângulo 8"/>
            <p:cNvSpPr/>
            <p:nvPr/>
          </p:nvSpPr>
          <p:spPr>
            <a:xfrm>
              <a:off x="-7249888" y="1356088"/>
              <a:ext cx="4695429" cy="1169551"/>
            </a:xfrm>
            <a:prstGeom prst="rect">
              <a:avLst/>
            </a:prstGeom>
          </p:spPr>
          <p:txBody>
            <a:bodyPr wrap="square">
              <a:spAutoFit/>
            </a:bodyPr>
            <a:lstStyle/>
            <a:p>
              <a:pPr lvl="0" algn="ctr"/>
              <a:r>
                <a:rPr lang="pt-BR" sz="1400" b="1" dirty="0">
                  <a:solidFill>
                    <a:prstClr val="black"/>
                  </a:solidFill>
                </a:rPr>
                <a:t>TÍTULO DA AULA</a:t>
              </a:r>
            </a:p>
            <a:p>
              <a:pPr lvl="0" algn="ctr"/>
              <a:r>
                <a:rPr lang="pt-BR" sz="1400" b="1" dirty="0">
                  <a:solidFill>
                    <a:prstClr val="black"/>
                  </a:solidFill>
                </a:rPr>
                <a:t>FONTE CALIBRI </a:t>
              </a:r>
              <a:r>
                <a:rPr lang="pt-BR" sz="1400" b="1" dirty="0" smtClean="0">
                  <a:solidFill>
                    <a:prstClr val="black"/>
                  </a:solidFill>
                </a:rPr>
                <a:t>60 </a:t>
              </a:r>
              <a:r>
                <a:rPr lang="pt-BR" sz="1400" b="1" dirty="0">
                  <a:solidFill>
                    <a:prstClr val="black"/>
                  </a:solidFill>
                </a:rPr>
                <a:t>(TAMANHO MÁX.) BOLD.</a:t>
              </a:r>
            </a:p>
            <a:p>
              <a:pPr lvl="0" algn="ctr"/>
              <a:r>
                <a:rPr lang="pt-BR" sz="1400" b="1" dirty="0">
                  <a:solidFill>
                    <a:prstClr val="black"/>
                  </a:solidFill>
                </a:rPr>
                <a:t>(O tamanho da fonte pode variar dependendo da quantidade de caracteres, se for necessário pode dividir o título em duas linhas. O importante é utilizar o bom senso)</a:t>
              </a:r>
            </a:p>
          </p:txBody>
        </p:sp>
      </p:grpSp>
      <p:grpSp>
        <p:nvGrpSpPr>
          <p:cNvPr id="10" name="Grupo 9"/>
          <p:cNvGrpSpPr/>
          <p:nvPr/>
        </p:nvGrpSpPr>
        <p:grpSpPr>
          <a:xfrm>
            <a:off x="-7354514" y="3559856"/>
            <a:ext cx="4930686" cy="1325807"/>
            <a:chOff x="-7354514" y="3559856"/>
            <a:chExt cx="4930686" cy="1325807"/>
          </a:xfrm>
        </p:grpSpPr>
        <p:sp>
          <p:nvSpPr>
            <p:cNvPr id="14" name="Texto Explicativo: Linha Dobrada 10"/>
            <p:cNvSpPr/>
            <p:nvPr/>
          </p:nvSpPr>
          <p:spPr>
            <a:xfrm flipH="1" flipV="1">
              <a:off x="-7354514" y="3559856"/>
              <a:ext cx="4930686"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15" name="Retângulo 14"/>
            <p:cNvSpPr/>
            <p:nvPr/>
          </p:nvSpPr>
          <p:spPr>
            <a:xfrm>
              <a:off x="-7197635" y="3637983"/>
              <a:ext cx="4695429" cy="1169551"/>
            </a:xfrm>
            <a:prstGeom prst="rect">
              <a:avLst/>
            </a:prstGeom>
          </p:spPr>
          <p:txBody>
            <a:bodyPr wrap="square">
              <a:spAutoFit/>
            </a:bodyPr>
            <a:lstStyle/>
            <a:p>
              <a:pPr algn="ctr"/>
              <a:r>
                <a:rPr lang="pt-BR" sz="1400" b="1" dirty="0"/>
                <a:t>NOME DO PROFESSOR</a:t>
              </a:r>
            </a:p>
            <a:p>
              <a:pPr algn="ctr"/>
              <a:r>
                <a:rPr lang="pt-BR" sz="1400" b="1" dirty="0"/>
                <a:t>FONTE CALIBRI </a:t>
              </a:r>
              <a:r>
                <a:rPr lang="pt-BR" sz="1400" b="1" dirty="0" smtClean="0"/>
                <a:t>35 </a:t>
              </a:r>
              <a:r>
                <a:rPr lang="pt-BR" sz="1400" b="1" dirty="0"/>
                <a:t>(TAMANHO MÁX) REGULAR </a:t>
              </a:r>
            </a:p>
            <a:p>
              <a:pPr algn="ctr"/>
              <a:r>
                <a:rPr lang="pt-BR" sz="1400" b="1" dirty="0"/>
                <a:t>(O tamanho pode variar se o tamanho do título for menor que </a:t>
              </a:r>
              <a:r>
                <a:rPr lang="pt-BR" sz="1400" b="1" dirty="0" smtClean="0"/>
                <a:t>60 </a:t>
              </a:r>
              <a:r>
                <a:rPr lang="pt-BR" sz="1400" b="1" dirty="0"/>
                <a:t>o ideal é que o nome do professor </a:t>
              </a:r>
              <a:r>
                <a:rPr lang="pt-BR" sz="1400" b="1" dirty="0" smtClean="0"/>
                <a:t>seja</a:t>
              </a:r>
              <a:br>
                <a:rPr lang="pt-BR" sz="1400" b="1" dirty="0" smtClean="0"/>
              </a:br>
              <a:r>
                <a:rPr lang="pt-BR" sz="1400" b="1" dirty="0" smtClean="0"/>
                <a:t>menor </a:t>
              </a:r>
              <a:r>
                <a:rPr lang="pt-BR" sz="1400" b="1" dirty="0"/>
                <a:t>que o título) </a:t>
              </a:r>
            </a:p>
          </p:txBody>
        </p:sp>
      </p:grpSp>
    </p:spTree>
    <p:extLst>
      <p:ext uri="{BB962C8B-B14F-4D97-AF65-F5344CB8AC3E}">
        <p14:creationId xmlns:p14="http://schemas.microsoft.com/office/powerpoint/2010/main" val="2877388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4" name="Imagem 3"/>
          <p:cNvPicPr>
            <a:picLocks noChangeAspect="1"/>
          </p:cNvPicPr>
          <p:nvPr/>
        </p:nvPicPr>
        <p:blipFill>
          <a:blip r:embed="rId2"/>
          <a:stretch>
            <a:fillRect/>
          </a:stretch>
        </p:blipFill>
        <p:spPr>
          <a:xfrm>
            <a:off x="509837" y="2289656"/>
            <a:ext cx="10593178" cy="1713629"/>
          </a:xfrm>
          <a:prstGeom prst="rect">
            <a:avLst/>
          </a:prstGeom>
        </p:spPr>
      </p:pic>
      <p:pic>
        <p:nvPicPr>
          <p:cNvPr id="3" name="Imagem 2"/>
          <p:cNvPicPr>
            <a:picLocks noChangeAspect="1"/>
          </p:cNvPicPr>
          <p:nvPr/>
        </p:nvPicPr>
        <p:blipFill>
          <a:blip r:embed="rId3"/>
          <a:stretch>
            <a:fillRect/>
          </a:stretch>
        </p:blipFill>
        <p:spPr>
          <a:xfrm>
            <a:off x="536213" y="2307240"/>
            <a:ext cx="2365248" cy="473934"/>
          </a:xfrm>
          <a:prstGeom prst="rect">
            <a:avLst/>
          </a:prstGeom>
        </p:spPr>
      </p:pic>
      <p:sp>
        <p:nvSpPr>
          <p:cNvPr id="12" name="Retângulo 11"/>
          <p:cNvSpPr/>
          <p:nvPr/>
        </p:nvSpPr>
        <p:spPr>
          <a:xfrm>
            <a:off x="1213221" y="4383835"/>
            <a:ext cx="9056193" cy="2015936"/>
          </a:xfrm>
          <a:prstGeom prst="rect">
            <a:avLst/>
          </a:prstGeom>
        </p:spPr>
        <p:txBody>
          <a:bodyPr wrap="square">
            <a:spAutoFit/>
          </a:bodyPr>
          <a:lstStyle/>
          <a:p>
            <a:pPr marL="285750" indent="-285750">
              <a:buFont typeface="Wingdings" panose="05000000000000000000" pitchFamily="2" charset="2"/>
              <a:buChar char="§"/>
            </a:pPr>
            <a:r>
              <a:rPr lang="pt-BR" sz="2500" dirty="0"/>
              <a:t>A razão disto é imediata. </a:t>
            </a:r>
          </a:p>
          <a:p>
            <a:pPr marL="285750" indent="-285750">
              <a:buFont typeface="Wingdings" panose="05000000000000000000" pitchFamily="2" charset="2"/>
              <a:buChar char="§"/>
            </a:pPr>
            <a:r>
              <a:rPr lang="pt-BR" sz="2500" dirty="0"/>
              <a:t>O</a:t>
            </a:r>
            <a:r>
              <a:rPr lang="pt-BR" sz="2500" dirty="0" smtClean="0"/>
              <a:t> que acontece </a:t>
            </a:r>
            <a:r>
              <a:rPr lang="pt-BR" sz="2500" dirty="0"/>
              <a:t>ao </a:t>
            </a:r>
            <a:r>
              <a:rPr lang="pt-BR" sz="2500" dirty="0" smtClean="0"/>
              <a:t>se trocar </a:t>
            </a:r>
            <a:r>
              <a:rPr lang="pt-BR" sz="2500" dirty="0"/>
              <a:t>duas linhas de uma </a:t>
            </a:r>
            <a:r>
              <a:rPr lang="pt-BR" sz="2500" dirty="0" smtClean="0"/>
              <a:t>matriz ?</a:t>
            </a:r>
          </a:p>
          <a:p>
            <a:pPr marL="285750" indent="-285750">
              <a:buFont typeface="Wingdings" panose="05000000000000000000" pitchFamily="2" charset="2"/>
              <a:buChar char="§"/>
            </a:pPr>
            <a:r>
              <a:rPr lang="pt-BR" sz="2500" dirty="0" smtClean="0"/>
              <a:t>Observe que alteramos </a:t>
            </a:r>
            <a:r>
              <a:rPr lang="pt-BR" sz="2500" dirty="0"/>
              <a:t>a paridade do </a:t>
            </a:r>
            <a:r>
              <a:rPr lang="pt-BR" sz="2500" dirty="0" smtClean="0"/>
              <a:t>número Inversões </a:t>
            </a:r>
            <a:r>
              <a:rPr lang="pt-BR" sz="2500" dirty="0"/>
              <a:t>dos </a:t>
            </a:r>
            <a:r>
              <a:rPr lang="pt-BR" sz="2500" dirty="0" smtClean="0"/>
              <a:t>índices </a:t>
            </a:r>
          </a:p>
          <a:p>
            <a:pPr marL="285750" indent="-285750">
              <a:buFont typeface="Wingdings" panose="05000000000000000000" pitchFamily="2" charset="2"/>
              <a:buChar char="§"/>
            </a:pPr>
            <a:r>
              <a:rPr lang="pt-BR" sz="2500" dirty="0" smtClean="0"/>
              <a:t>Portanto </a:t>
            </a:r>
            <a:r>
              <a:rPr lang="pt-BR" sz="2500" dirty="0"/>
              <a:t>trocamos o sinal dos termos.</a:t>
            </a:r>
            <a:endParaRPr lang="pt-BR" sz="2500" dirty="0"/>
          </a:p>
        </p:txBody>
      </p:sp>
    </p:spTree>
    <p:extLst>
      <p:ext uri="{BB962C8B-B14F-4D97-AF65-F5344CB8AC3E}">
        <p14:creationId xmlns:p14="http://schemas.microsoft.com/office/powerpoint/2010/main" val="3976802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0" end="0"/>
                                            </p:txEl>
                                          </p:spTgt>
                                        </p:tgtEl>
                                        <p:attrNameLst>
                                          <p:attrName>style.visibility</p:attrName>
                                        </p:attrNameLst>
                                      </p:cBhvr>
                                      <p:to>
                                        <p:strVal val="visible"/>
                                      </p:to>
                                    </p:set>
                                    <p:animEffect transition="in" filter="fade">
                                      <p:cBhvr>
                                        <p:cTn id="17" dur="500"/>
                                        <p:tgtEl>
                                          <p:spTgt spid="1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xEl>
                                              <p:pRg st="1" end="1"/>
                                            </p:txEl>
                                          </p:spTgt>
                                        </p:tgtEl>
                                        <p:attrNameLst>
                                          <p:attrName>style.visibility</p:attrName>
                                        </p:attrNameLst>
                                      </p:cBhvr>
                                      <p:to>
                                        <p:strVal val="visible"/>
                                      </p:to>
                                    </p:set>
                                    <p:animEffect transition="in" filter="fade">
                                      <p:cBhvr>
                                        <p:cTn id="22" dur="500"/>
                                        <p:tgtEl>
                                          <p:spTgt spid="1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xEl>
                                              <p:pRg st="2" end="2"/>
                                            </p:txEl>
                                          </p:spTgt>
                                        </p:tgtEl>
                                        <p:attrNameLst>
                                          <p:attrName>style.visibility</p:attrName>
                                        </p:attrNameLst>
                                      </p:cBhvr>
                                      <p:to>
                                        <p:strVal val="visible"/>
                                      </p:to>
                                    </p:set>
                                    <p:animEffect transition="in" filter="fade">
                                      <p:cBhvr>
                                        <p:cTn id="27" dur="500"/>
                                        <p:tgtEl>
                                          <p:spTgt spid="12">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
                                            <p:txEl>
                                              <p:pRg st="3" end="3"/>
                                            </p:txEl>
                                          </p:spTgt>
                                        </p:tgtEl>
                                        <p:attrNameLst>
                                          <p:attrName>style.visibility</p:attrName>
                                        </p:attrNameLst>
                                      </p:cBhvr>
                                      <p:to>
                                        <p:strVal val="visible"/>
                                      </p:to>
                                    </p:set>
                                    <p:animEffect transition="in" filter="fade">
                                      <p:cBhvr>
                                        <p:cTn id="32" dur="5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8" name="Imagem 7"/>
          <p:cNvPicPr>
            <a:picLocks noChangeAspect="1"/>
          </p:cNvPicPr>
          <p:nvPr/>
        </p:nvPicPr>
        <p:blipFill>
          <a:blip r:embed="rId2"/>
          <a:stretch>
            <a:fillRect/>
          </a:stretch>
        </p:blipFill>
        <p:spPr>
          <a:xfrm>
            <a:off x="847476" y="2021592"/>
            <a:ext cx="9974883" cy="1812168"/>
          </a:xfrm>
          <a:prstGeom prst="rect">
            <a:avLst/>
          </a:prstGeom>
        </p:spPr>
      </p:pic>
      <p:pic>
        <p:nvPicPr>
          <p:cNvPr id="9" name="Imagem 8"/>
          <p:cNvPicPr>
            <a:picLocks noChangeAspect="1"/>
          </p:cNvPicPr>
          <p:nvPr/>
        </p:nvPicPr>
        <p:blipFill>
          <a:blip r:embed="rId3"/>
          <a:stretch>
            <a:fillRect/>
          </a:stretch>
        </p:blipFill>
        <p:spPr>
          <a:xfrm>
            <a:off x="847476" y="3833760"/>
            <a:ext cx="9974883" cy="1186648"/>
          </a:xfrm>
          <a:prstGeom prst="rect">
            <a:avLst/>
          </a:prstGeom>
        </p:spPr>
      </p:pic>
      <p:pic>
        <p:nvPicPr>
          <p:cNvPr id="7" name="Imagem 6"/>
          <p:cNvPicPr>
            <a:picLocks noChangeAspect="1"/>
          </p:cNvPicPr>
          <p:nvPr/>
        </p:nvPicPr>
        <p:blipFill>
          <a:blip r:embed="rId4"/>
          <a:stretch>
            <a:fillRect/>
          </a:stretch>
        </p:blipFill>
        <p:spPr>
          <a:xfrm>
            <a:off x="847475" y="2022767"/>
            <a:ext cx="2199339" cy="447871"/>
          </a:xfrm>
          <a:prstGeom prst="rect">
            <a:avLst/>
          </a:prstGeom>
        </p:spPr>
      </p:pic>
    </p:spTree>
    <p:extLst>
      <p:ext uri="{BB962C8B-B14F-4D97-AF65-F5344CB8AC3E}">
        <p14:creationId xmlns:p14="http://schemas.microsoft.com/office/powerpoint/2010/main" val="4287303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3" name="Imagem 2"/>
          <p:cNvPicPr>
            <a:picLocks noChangeAspect="1"/>
          </p:cNvPicPr>
          <p:nvPr/>
        </p:nvPicPr>
        <p:blipFill>
          <a:blip r:embed="rId2"/>
          <a:stretch>
            <a:fillRect/>
          </a:stretch>
        </p:blipFill>
        <p:spPr>
          <a:xfrm>
            <a:off x="0" y="1420727"/>
            <a:ext cx="4149969" cy="3550473"/>
          </a:xfrm>
          <a:prstGeom prst="rect">
            <a:avLst/>
          </a:prstGeom>
        </p:spPr>
      </p:pic>
      <p:sp>
        <p:nvSpPr>
          <p:cNvPr id="17" name="Seta em curva para baixo 16"/>
          <p:cNvSpPr/>
          <p:nvPr/>
        </p:nvSpPr>
        <p:spPr>
          <a:xfrm rot="5400000">
            <a:off x="4033469" y="3075112"/>
            <a:ext cx="1121021" cy="888023"/>
          </a:xfrm>
          <a:prstGeom prst="curved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6" name="Seta para a direita 25"/>
          <p:cNvSpPr/>
          <p:nvPr/>
        </p:nvSpPr>
        <p:spPr>
          <a:xfrm>
            <a:off x="4888523" y="1821183"/>
            <a:ext cx="1380392" cy="3944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7" name="Imagem 26"/>
          <p:cNvPicPr>
            <a:picLocks noChangeAspect="1"/>
          </p:cNvPicPr>
          <p:nvPr/>
        </p:nvPicPr>
        <p:blipFill>
          <a:blip r:embed="rId3"/>
          <a:stretch>
            <a:fillRect/>
          </a:stretch>
        </p:blipFill>
        <p:spPr>
          <a:xfrm>
            <a:off x="6268915" y="1098333"/>
            <a:ext cx="4282800" cy="3872867"/>
          </a:xfrm>
          <a:prstGeom prst="rect">
            <a:avLst/>
          </a:prstGeom>
        </p:spPr>
      </p:pic>
      <p:pic>
        <p:nvPicPr>
          <p:cNvPr id="28" name="Imagem 27"/>
          <p:cNvPicPr>
            <a:picLocks noChangeAspect="1"/>
          </p:cNvPicPr>
          <p:nvPr/>
        </p:nvPicPr>
        <p:blipFill>
          <a:blip r:embed="rId4"/>
          <a:stretch>
            <a:fillRect/>
          </a:stretch>
        </p:blipFill>
        <p:spPr>
          <a:xfrm>
            <a:off x="1482012" y="5335775"/>
            <a:ext cx="2760600" cy="566133"/>
          </a:xfrm>
          <a:prstGeom prst="rect">
            <a:avLst/>
          </a:prstGeom>
        </p:spPr>
      </p:pic>
      <mc:AlternateContent xmlns:mc="http://schemas.openxmlformats.org/markup-compatibility/2006">
        <mc:Choice xmlns:a14="http://schemas.microsoft.com/office/drawing/2010/main" Requires="a14">
          <p:sp>
            <p:nvSpPr>
              <p:cNvPr id="29" name="CaixaDeTexto 28"/>
              <p:cNvSpPr txBox="1"/>
              <p:nvPr/>
            </p:nvSpPr>
            <p:spPr>
              <a:xfrm>
                <a:off x="1692518" y="6122622"/>
                <a:ext cx="1490298" cy="538609"/>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pt-BR" sz="3500" b="0" i="1" smtClean="0">
                          <a:latin typeface="Cambria Math" panose="02040503050406030204" pitchFamily="18" charset="0"/>
                        </a:rPr>
                        <m:t>𝐵</m:t>
                      </m:r>
                      <m:r>
                        <a:rPr lang="pt-BR" sz="3500" b="0" i="1" smtClean="0">
                          <a:latin typeface="Cambria Math" panose="02040503050406030204" pitchFamily="18" charset="0"/>
                        </a:rPr>
                        <m:t>=</m:t>
                      </m:r>
                      <m:r>
                        <a:rPr lang="pt-BR" sz="3500" b="0" i="1" smtClean="0">
                          <a:latin typeface="Cambria Math" panose="02040503050406030204" pitchFamily="18" charset="0"/>
                        </a:rPr>
                        <m:t>𝐴</m:t>
                      </m:r>
                    </m:oMath>
                  </m:oMathPara>
                </a14:m>
                <a:endParaRPr lang="pt-BR" sz="3500" dirty="0"/>
              </a:p>
            </p:txBody>
          </p:sp>
        </mc:Choice>
        <mc:Fallback>
          <p:sp>
            <p:nvSpPr>
              <p:cNvPr id="29" name="CaixaDeTexto 28"/>
              <p:cNvSpPr txBox="1">
                <a:spLocks noRot="1" noChangeAspect="1" noMove="1" noResize="1" noEditPoints="1" noAdjustHandles="1" noChangeArrowheads="1" noChangeShapeType="1" noTextEdit="1"/>
              </p:cNvSpPr>
              <p:nvPr/>
            </p:nvSpPr>
            <p:spPr>
              <a:xfrm>
                <a:off x="1692518" y="6122622"/>
                <a:ext cx="1490298" cy="538609"/>
              </a:xfrm>
              <a:prstGeom prst="rect">
                <a:avLst/>
              </a:prstGeom>
              <a:blipFill rotWithShape="0">
                <a:blip r:embed="rId5"/>
                <a:stretch>
                  <a:fillRect/>
                </a:stretch>
              </a:blipFill>
            </p:spPr>
            <p:txBody>
              <a:bodyPr/>
              <a:lstStyle/>
              <a:p>
                <a:r>
                  <a:rPr lang="pt-BR">
                    <a:noFill/>
                  </a:rPr>
                  <a:t> </a:t>
                </a:r>
              </a:p>
            </p:txBody>
          </p:sp>
        </mc:Fallback>
      </mc:AlternateContent>
      <p:sp>
        <p:nvSpPr>
          <p:cNvPr id="33" name="Chave direita 32"/>
          <p:cNvSpPr/>
          <p:nvPr/>
        </p:nvSpPr>
        <p:spPr>
          <a:xfrm>
            <a:off x="4242611" y="5416062"/>
            <a:ext cx="386539" cy="1314342"/>
          </a:xfrm>
          <a:prstGeom prst="rightBrace">
            <a:avLst>
              <a:gd name="adj1" fmla="val 96088"/>
              <a:gd name="adj2" fmla="val 49078"/>
            </a:avLst>
          </a:prstGeom>
          <a:solidFill>
            <a:schemeClr val="bg1"/>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4" name="Seta para a direita 33"/>
          <p:cNvSpPr/>
          <p:nvPr/>
        </p:nvSpPr>
        <p:spPr>
          <a:xfrm>
            <a:off x="4803531" y="5875993"/>
            <a:ext cx="612531" cy="39447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5" name="Imagem 34"/>
          <p:cNvPicPr>
            <a:picLocks noChangeAspect="1"/>
          </p:cNvPicPr>
          <p:nvPr/>
        </p:nvPicPr>
        <p:blipFill>
          <a:blip r:embed="rId6"/>
          <a:stretch>
            <a:fillRect/>
          </a:stretch>
        </p:blipFill>
        <p:spPr>
          <a:xfrm>
            <a:off x="6104643" y="5433500"/>
            <a:ext cx="1006200" cy="521100"/>
          </a:xfrm>
          <a:prstGeom prst="rect">
            <a:avLst/>
          </a:prstGeom>
        </p:spPr>
      </p:pic>
      <p:pic>
        <p:nvPicPr>
          <p:cNvPr id="36" name="Imagem 35"/>
          <p:cNvPicPr>
            <a:picLocks noChangeAspect="1"/>
          </p:cNvPicPr>
          <p:nvPr/>
        </p:nvPicPr>
        <p:blipFill>
          <a:blip r:embed="rId7"/>
          <a:stretch>
            <a:fillRect/>
          </a:stretch>
        </p:blipFill>
        <p:spPr>
          <a:xfrm>
            <a:off x="7110843" y="5478533"/>
            <a:ext cx="1728600" cy="476067"/>
          </a:xfrm>
          <a:prstGeom prst="rect">
            <a:avLst/>
          </a:prstGeom>
        </p:spPr>
      </p:pic>
      <p:sp>
        <p:nvSpPr>
          <p:cNvPr id="37" name="Seta dobrada para cima 36"/>
          <p:cNvSpPr/>
          <p:nvPr/>
        </p:nvSpPr>
        <p:spPr>
          <a:xfrm rot="5400000">
            <a:off x="7033398" y="5836389"/>
            <a:ext cx="593443" cy="1165913"/>
          </a:xfrm>
          <a:prstGeom prst="bentUpArrow">
            <a:avLst>
              <a:gd name="adj1" fmla="val 25000"/>
              <a:gd name="adj2" fmla="val 29445"/>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8" name="Imagem 37"/>
          <p:cNvPicPr>
            <a:picLocks noChangeAspect="1"/>
          </p:cNvPicPr>
          <p:nvPr/>
        </p:nvPicPr>
        <p:blipFill>
          <a:blip r:embed="rId8"/>
          <a:stretch>
            <a:fillRect/>
          </a:stretch>
        </p:blipFill>
        <p:spPr>
          <a:xfrm>
            <a:off x="8168643" y="6189276"/>
            <a:ext cx="1791210" cy="541128"/>
          </a:xfrm>
          <a:prstGeom prst="rect">
            <a:avLst/>
          </a:prstGeom>
        </p:spPr>
      </p:pic>
    </p:spTree>
    <p:extLst>
      <p:ext uri="{BB962C8B-B14F-4D97-AF65-F5344CB8AC3E}">
        <p14:creationId xmlns:p14="http://schemas.microsoft.com/office/powerpoint/2010/main" val="2066062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500"/>
                                        <p:tgtEl>
                                          <p:spTgt spid="3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7"/>
                                        </p:tgtEl>
                                        <p:attrNameLst>
                                          <p:attrName>style.visibility</p:attrName>
                                        </p:attrNameLst>
                                      </p:cBhvr>
                                      <p:to>
                                        <p:strVal val="visible"/>
                                      </p:to>
                                    </p:set>
                                    <p:animEffect transition="in" filter="fade">
                                      <p:cBhvr>
                                        <p:cTn id="57" dur="500"/>
                                        <p:tgtEl>
                                          <p:spTgt spid="3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6" grpId="0" animBg="1"/>
      <p:bldP spid="29" grpId="0"/>
      <p:bldP spid="33" grpId="0" animBg="1"/>
      <p:bldP spid="34" grpId="0" animBg="1"/>
      <p:bldP spid="3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4" name="Imagem 3"/>
          <p:cNvPicPr>
            <a:picLocks noChangeAspect="1"/>
          </p:cNvPicPr>
          <p:nvPr/>
        </p:nvPicPr>
        <p:blipFill>
          <a:blip r:embed="rId2"/>
          <a:stretch>
            <a:fillRect/>
          </a:stretch>
        </p:blipFill>
        <p:spPr>
          <a:xfrm>
            <a:off x="747229" y="1706793"/>
            <a:ext cx="9698031" cy="2398203"/>
          </a:xfrm>
          <a:prstGeom prst="rect">
            <a:avLst/>
          </a:prstGeom>
        </p:spPr>
      </p:pic>
      <p:pic>
        <p:nvPicPr>
          <p:cNvPr id="10" name="Imagem 9"/>
          <p:cNvPicPr>
            <a:picLocks noChangeAspect="1"/>
          </p:cNvPicPr>
          <p:nvPr/>
        </p:nvPicPr>
        <p:blipFill>
          <a:blip r:embed="rId3"/>
          <a:stretch>
            <a:fillRect/>
          </a:stretch>
        </p:blipFill>
        <p:spPr>
          <a:xfrm>
            <a:off x="747229" y="4104996"/>
            <a:ext cx="9698031" cy="1073673"/>
          </a:xfrm>
          <a:prstGeom prst="rect">
            <a:avLst/>
          </a:prstGeom>
        </p:spPr>
      </p:pic>
      <p:pic>
        <p:nvPicPr>
          <p:cNvPr id="3" name="Imagem 2"/>
          <p:cNvPicPr>
            <a:picLocks noChangeAspect="1"/>
          </p:cNvPicPr>
          <p:nvPr/>
        </p:nvPicPr>
        <p:blipFill>
          <a:blip r:embed="rId4"/>
          <a:stretch>
            <a:fillRect/>
          </a:stretch>
        </p:blipFill>
        <p:spPr>
          <a:xfrm>
            <a:off x="747228" y="1750754"/>
            <a:ext cx="2163025" cy="447942"/>
          </a:xfrm>
          <a:prstGeom prst="rect">
            <a:avLst/>
          </a:prstGeom>
        </p:spPr>
      </p:pic>
    </p:spTree>
    <p:extLst>
      <p:ext uri="{BB962C8B-B14F-4D97-AF65-F5344CB8AC3E}">
        <p14:creationId xmlns:p14="http://schemas.microsoft.com/office/powerpoint/2010/main" val="136210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Esboço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7" name="Imagem 6"/>
          <p:cNvPicPr>
            <a:picLocks noChangeAspect="1"/>
          </p:cNvPicPr>
          <p:nvPr/>
        </p:nvPicPr>
        <p:blipFill>
          <a:blip r:embed="rId2"/>
          <a:stretch>
            <a:fillRect/>
          </a:stretch>
        </p:blipFill>
        <p:spPr>
          <a:xfrm>
            <a:off x="1132407" y="1507785"/>
            <a:ext cx="3508800" cy="2541167"/>
          </a:xfrm>
          <a:prstGeom prst="rect">
            <a:avLst/>
          </a:prstGeom>
        </p:spPr>
      </p:pic>
      <p:pic>
        <p:nvPicPr>
          <p:cNvPr id="8" name="Imagem 7"/>
          <p:cNvPicPr>
            <a:picLocks noChangeAspect="1"/>
          </p:cNvPicPr>
          <p:nvPr/>
        </p:nvPicPr>
        <p:blipFill>
          <a:blip r:embed="rId3"/>
          <a:stretch>
            <a:fillRect/>
          </a:stretch>
        </p:blipFill>
        <p:spPr>
          <a:xfrm>
            <a:off x="306807" y="2393655"/>
            <a:ext cx="825600" cy="611167"/>
          </a:xfrm>
          <a:prstGeom prst="rect">
            <a:avLst/>
          </a:prstGeom>
        </p:spPr>
      </p:pic>
      <p:grpSp>
        <p:nvGrpSpPr>
          <p:cNvPr id="12" name="Grupo 11"/>
          <p:cNvGrpSpPr/>
          <p:nvPr/>
        </p:nvGrpSpPr>
        <p:grpSpPr>
          <a:xfrm>
            <a:off x="6758868" y="745008"/>
            <a:ext cx="2333331" cy="1511872"/>
            <a:chOff x="6758868" y="745008"/>
            <a:chExt cx="2333331" cy="1076175"/>
          </a:xfrm>
        </p:grpSpPr>
        <p:sp>
          <p:nvSpPr>
            <p:cNvPr id="13" name="CaixaDeTexto 12"/>
            <p:cNvSpPr txBox="1"/>
            <p:nvPr/>
          </p:nvSpPr>
          <p:spPr>
            <a:xfrm>
              <a:off x="6758868" y="745008"/>
              <a:ext cx="2333331" cy="707886"/>
            </a:xfrm>
            <a:prstGeom prst="rect">
              <a:avLst/>
            </a:prstGeom>
            <a:noFill/>
          </p:spPr>
          <p:txBody>
            <a:bodyPr wrap="none" rtlCol="0">
              <a:spAutoFit/>
            </a:bodyPr>
            <a:lstStyle/>
            <a:p>
              <a:r>
                <a:rPr lang="pt-BR" sz="4000" b="1" dirty="0" smtClean="0">
                  <a:solidFill>
                    <a:srgbClr val="FF0000"/>
                  </a:solidFill>
                </a:rPr>
                <a:t>Constante</a:t>
              </a:r>
              <a:endParaRPr lang="pt-BR" sz="4000" b="1" dirty="0">
                <a:solidFill>
                  <a:srgbClr val="FF0000"/>
                </a:solidFill>
              </a:endParaRPr>
            </a:p>
          </p:txBody>
        </p:sp>
        <p:sp>
          <p:nvSpPr>
            <p:cNvPr id="14" name="Seta para baixo 13"/>
            <p:cNvSpPr/>
            <p:nvPr/>
          </p:nvSpPr>
          <p:spPr>
            <a:xfrm>
              <a:off x="7737231" y="1374468"/>
              <a:ext cx="404446" cy="4467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18" name="Seta para a esquerda 17"/>
          <p:cNvSpPr/>
          <p:nvPr/>
        </p:nvSpPr>
        <p:spPr>
          <a:xfrm>
            <a:off x="4594939" y="1747667"/>
            <a:ext cx="1974646" cy="190481"/>
          </a:xfrm>
          <a:prstGeom prst="lef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Seta para a esquerda 18"/>
          <p:cNvSpPr/>
          <p:nvPr/>
        </p:nvSpPr>
        <p:spPr>
          <a:xfrm>
            <a:off x="4641207" y="2232976"/>
            <a:ext cx="1974646" cy="190481"/>
          </a:xfrm>
          <a:prstGeom prst="lef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 name="Seta para a esquerda 19"/>
          <p:cNvSpPr/>
          <p:nvPr/>
        </p:nvSpPr>
        <p:spPr>
          <a:xfrm>
            <a:off x="4666249" y="3642365"/>
            <a:ext cx="1974646" cy="190481"/>
          </a:xfrm>
          <a:prstGeom prst="lef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Chave direita 20"/>
          <p:cNvSpPr/>
          <p:nvPr/>
        </p:nvSpPr>
        <p:spPr>
          <a:xfrm>
            <a:off x="6704574" y="1656652"/>
            <a:ext cx="386539" cy="2392300"/>
          </a:xfrm>
          <a:prstGeom prst="rightBrace">
            <a:avLst>
              <a:gd name="adj1" fmla="val 96088"/>
              <a:gd name="adj2" fmla="val 49078"/>
            </a:avLst>
          </a:prstGeom>
          <a:solidFill>
            <a:schemeClr val="bg1"/>
          </a:solidFill>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grpSp>
        <p:nvGrpSpPr>
          <p:cNvPr id="9" name="Grupo 8"/>
          <p:cNvGrpSpPr/>
          <p:nvPr/>
        </p:nvGrpSpPr>
        <p:grpSpPr>
          <a:xfrm>
            <a:off x="1179931" y="1503370"/>
            <a:ext cx="2652095" cy="772981"/>
            <a:chOff x="1179931" y="1503370"/>
            <a:chExt cx="2652095" cy="772981"/>
          </a:xfrm>
        </p:grpSpPr>
        <p:pic>
          <p:nvPicPr>
            <p:cNvPr id="31" name="Imagem 30"/>
            <p:cNvPicPr>
              <a:picLocks noChangeAspect="1"/>
            </p:cNvPicPr>
            <p:nvPr/>
          </p:nvPicPr>
          <p:blipFill>
            <a:blip r:embed="rId4"/>
            <a:stretch>
              <a:fillRect/>
            </a:stretch>
          </p:blipFill>
          <p:spPr>
            <a:xfrm>
              <a:off x="1179931" y="1523762"/>
              <a:ext cx="600806" cy="752589"/>
            </a:xfrm>
            <a:prstGeom prst="rect">
              <a:avLst/>
            </a:prstGeom>
          </p:spPr>
        </p:pic>
        <p:pic>
          <p:nvPicPr>
            <p:cNvPr id="32" name="Imagem 31"/>
            <p:cNvPicPr>
              <a:picLocks noChangeAspect="1"/>
            </p:cNvPicPr>
            <p:nvPr/>
          </p:nvPicPr>
          <p:blipFill>
            <a:blip r:embed="rId4"/>
            <a:stretch>
              <a:fillRect/>
            </a:stretch>
          </p:blipFill>
          <p:spPr>
            <a:xfrm>
              <a:off x="1899134" y="1503370"/>
              <a:ext cx="600806" cy="752589"/>
            </a:xfrm>
            <a:prstGeom prst="rect">
              <a:avLst/>
            </a:prstGeom>
          </p:spPr>
        </p:pic>
        <p:pic>
          <p:nvPicPr>
            <p:cNvPr id="33" name="Imagem 32"/>
            <p:cNvPicPr>
              <a:picLocks noChangeAspect="1"/>
            </p:cNvPicPr>
            <p:nvPr/>
          </p:nvPicPr>
          <p:blipFill>
            <a:blip r:embed="rId4"/>
            <a:stretch>
              <a:fillRect/>
            </a:stretch>
          </p:blipFill>
          <p:spPr>
            <a:xfrm>
              <a:off x="3231220" y="1503371"/>
              <a:ext cx="600806" cy="752589"/>
            </a:xfrm>
            <a:prstGeom prst="rect">
              <a:avLst/>
            </a:prstGeom>
          </p:spPr>
        </p:pic>
      </p:grpSp>
      <p:grpSp>
        <p:nvGrpSpPr>
          <p:cNvPr id="34" name="Grupo 33"/>
          <p:cNvGrpSpPr/>
          <p:nvPr/>
        </p:nvGrpSpPr>
        <p:grpSpPr>
          <a:xfrm>
            <a:off x="1200588" y="1965289"/>
            <a:ext cx="2652095" cy="772981"/>
            <a:chOff x="1179931" y="1503370"/>
            <a:chExt cx="2652095" cy="772981"/>
          </a:xfrm>
        </p:grpSpPr>
        <p:pic>
          <p:nvPicPr>
            <p:cNvPr id="35" name="Imagem 34"/>
            <p:cNvPicPr>
              <a:picLocks noChangeAspect="1"/>
            </p:cNvPicPr>
            <p:nvPr/>
          </p:nvPicPr>
          <p:blipFill>
            <a:blip r:embed="rId4"/>
            <a:stretch>
              <a:fillRect/>
            </a:stretch>
          </p:blipFill>
          <p:spPr>
            <a:xfrm>
              <a:off x="1179931" y="1523762"/>
              <a:ext cx="600806" cy="752589"/>
            </a:xfrm>
            <a:prstGeom prst="rect">
              <a:avLst/>
            </a:prstGeom>
          </p:spPr>
        </p:pic>
        <p:pic>
          <p:nvPicPr>
            <p:cNvPr id="36" name="Imagem 35"/>
            <p:cNvPicPr>
              <a:picLocks noChangeAspect="1"/>
            </p:cNvPicPr>
            <p:nvPr/>
          </p:nvPicPr>
          <p:blipFill>
            <a:blip r:embed="rId4"/>
            <a:stretch>
              <a:fillRect/>
            </a:stretch>
          </p:blipFill>
          <p:spPr>
            <a:xfrm>
              <a:off x="1899134" y="1503370"/>
              <a:ext cx="600806" cy="752589"/>
            </a:xfrm>
            <a:prstGeom prst="rect">
              <a:avLst/>
            </a:prstGeom>
          </p:spPr>
        </p:pic>
        <p:pic>
          <p:nvPicPr>
            <p:cNvPr id="37" name="Imagem 36"/>
            <p:cNvPicPr>
              <a:picLocks noChangeAspect="1"/>
            </p:cNvPicPr>
            <p:nvPr/>
          </p:nvPicPr>
          <p:blipFill>
            <a:blip r:embed="rId4"/>
            <a:stretch>
              <a:fillRect/>
            </a:stretch>
          </p:blipFill>
          <p:spPr>
            <a:xfrm>
              <a:off x="3231220" y="1503371"/>
              <a:ext cx="600806" cy="752589"/>
            </a:xfrm>
            <a:prstGeom prst="rect">
              <a:avLst/>
            </a:prstGeom>
          </p:spPr>
        </p:pic>
      </p:grpSp>
      <p:grpSp>
        <p:nvGrpSpPr>
          <p:cNvPr id="38" name="Grupo 37"/>
          <p:cNvGrpSpPr/>
          <p:nvPr/>
        </p:nvGrpSpPr>
        <p:grpSpPr>
          <a:xfrm>
            <a:off x="1171389" y="3372838"/>
            <a:ext cx="2652095" cy="772981"/>
            <a:chOff x="1179931" y="1503370"/>
            <a:chExt cx="2652095" cy="772981"/>
          </a:xfrm>
        </p:grpSpPr>
        <p:pic>
          <p:nvPicPr>
            <p:cNvPr id="39" name="Imagem 38"/>
            <p:cNvPicPr>
              <a:picLocks noChangeAspect="1"/>
            </p:cNvPicPr>
            <p:nvPr/>
          </p:nvPicPr>
          <p:blipFill>
            <a:blip r:embed="rId4"/>
            <a:stretch>
              <a:fillRect/>
            </a:stretch>
          </p:blipFill>
          <p:spPr>
            <a:xfrm>
              <a:off x="1179931" y="1523762"/>
              <a:ext cx="600806" cy="752589"/>
            </a:xfrm>
            <a:prstGeom prst="rect">
              <a:avLst/>
            </a:prstGeom>
          </p:spPr>
        </p:pic>
        <p:pic>
          <p:nvPicPr>
            <p:cNvPr id="40" name="Imagem 39"/>
            <p:cNvPicPr>
              <a:picLocks noChangeAspect="1"/>
            </p:cNvPicPr>
            <p:nvPr/>
          </p:nvPicPr>
          <p:blipFill>
            <a:blip r:embed="rId4"/>
            <a:stretch>
              <a:fillRect/>
            </a:stretch>
          </p:blipFill>
          <p:spPr>
            <a:xfrm>
              <a:off x="1899134" y="1503370"/>
              <a:ext cx="600806" cy="752589"/>
            </a:xfrm>
            <a:prstGeom prst="rect">
              <a:avLst/>
            </a:prstGeom>
          </p:spPr>
        </p:pic>
        <p:pic>
          <p:nvPicPr>
            <p:cNvPr id="41" name="Imagem 40"/>
            <p:cNvPicPr>
              <a:picLocks noChangeAspect="1"/>
            </p:cNvPicPr>
            <p:nvPr/>
          </p:nvPicPr>
          <p:blipFill>
            <a:blip r:embed="rId4"/>
            <a:stretch>
              <a:fillRect/>
            </a:stretch>
          </p:blipFill>
          <p:spPr>
            <a:xfrm>
              <a:off x="3231220" y="1503371"/>
              <a:ext cx="600806" cy="752589"/>
            </a:xfrm>
            <a:prstGeom prst="rect">
              <a:avLst/>
            </a:prstGeom>
          </p:spPr>
        </p:pic>
      </p:grpSp>
      <p:grpSp>
        <p:nvGrpSpPr>
          <p:cNvPr id="44" name="Grupo 43"/>
          <p:cNvGrpSpPr/>
          <p:nvPr/>
        </p:nvGrpSpPr>
        <p:grpSpPr>
          <a:xfrm>
            <a:off x="7337547" y="2225032"/>
            <a:ext cx="1175971" cy="1255540"/>
            <a:chOff x="7250724" y="1726721"/>
            <a:chExt cx="1175971" cy="1255540"/>
          </a:xfrm>
        </p:grpSpPr>
        <p:pic>
          <p:nvPicPr>
            <p:cNvPr id="45" name="Imagem 44"/>
            <p:cNvPicPr>
              <a:picLocks noChangeAspect="1"/>
            </p:cNvPicPr>
            <p:nvPr/>
          </p:nvPicPr>
          <p:blipFill>
            <a:blip r:embed="rId4"/>
            <a:stretch>
              <a:fillRect/>
            </a:stretch>
          </p:blipFill>
          <p:spPr>
            <a:xfrm>
              <a:off x="7424374" y="1726721"/>
              <a:ext cx="1002321" cy="1255540"/>
            </a:xfrm>
            <a:prstGeom prst="rect">
              <a:avLst/>
            </a:prstGeom>
          </p:spPr>
        </p:pic>
        <p:pic>
          <p:nvPicPr>
            <p:cNvPr id="46" name="Imagem 45"/>
            <p:cNvPicPr>
              <a:picLocks noChangeAspect="1"/>
            </p:cNvPicPr>
            <p:nvPr/>
          </p:nvPicPr>
          <p:blipFill>
            <a:blip r:embed="rId5"/>
            <a:stretch>
              <a:fillRect/>
            </a:stretch>
          </p:blipFill>
          <p:spPr>
            <a:xfrm>
              <a:off x="7250724" y="1941142"/>
              <a:ext cx="564132" cy="737011"/>
            </a:xfrm>
            <a:prstGeom prst="rect">
              <a:avLst/>
            </a:prstGeom>
          </p:spPr>
        </p:pic>
      </p:grpSp>
      <p:pic>
        <p:nvPicPr>
          <p:cNvPr id="42" name="Imagem 41"/>
          <p:cNvPicPr>
            <a:picLocks noChangeAspect="1"/>
          </p:cNvPicPr>
          <p:nvPr/>
        </p:nvPicPr>
        <p:blipFill>
          <a:blip r:embed="rId6"/>
          <a:stretch>
            <a:fillRect/>
          </a:stretch>
        </p:blipFill>
        <p:spPr>
          <a:xfrm>
            <a:off x="1342078" y="4151080"/>
            <a:ext cx="1315800" cy="424600"/>
          </a:xfrm>
          <a:prstGeom prst="rect">
            <a:avLst/>
          </a:prstGeom>
        </p:spPr>
      </p:pic>
      <p:grpSp>
        <p:nvGrpSpPr>
          <p:cNvPr id="61" name="Grupo 60"/>
          <p:cNvGrpSpPr/>
          <p:nvPr/>
        </p:nvGrpSpPr>
        <p:grpSpPr>
          <a:xfrm>
            <a:off x="2352595" y="3791070"/>
            <a:ext cx="1708118" cy="1255540"/>
            <a:chOff x="2411703" y="3828006"/>
            <a:chExt cx="1708118" cy="1255540"/>
          </a:xfrm>
        </p:grpSpPr>
        <p:pic>
          <p:nvPicPr>
            <p:cNvPr id="47" name="Imagem 46"/>
            <p:cNvPicPr>
              <a:picLocks noChangeAspect="1"/>
            </p:cNvPicPr>
            <p:nvPr/>
          </p:nvPicPr>
          <p:blipFill>
            <a:blip r:embed="rId4"/>
            <a:stretch>
              <a:fillRect/>
            </a:stretch>
          </p:blipFill>
          <p:spPr>
            <a:xfrm>
              <a:off x="2411703" y="3828006"/>
              <a:ext cx="1002321" cy="1255540"/>
            </a:xfrm>
            <a:prstGeom prst="rect">
              <a:avLst/>
            </a:prstGeom>
          </p:spPr>
        </p:pic>
        <p:pic>
          <p:nvPicPr>
            <p:cNvPr id="48" name="Imagem 47"/>
            <p:cNvPicPr>
              <a:picLocks noChangeAspect="1"/>
            </p:cNvPicPr>
            <p:nvPr/>
          </p:nvPicPr>
          <p:blipFill>
            <a:blip r:embed="rId7"/>
            <a:stretch>
              <a:fillRect/>
            </a:stretch>
          </p:blipFill>
          <p:spPr>
            <a:xfrm>
              <a:off x="3113621" y="4102830"/>
              <a:ext cx="1006200" cy="521100"/>
            </a:xfrm>
            <a:prstGeom prst="rect">
              <a:avLst/>
            </a:prstGeom>
          </p:spPr>
        </p:pic>
      </p:grpSp>
      <p:pic>
        <p:nvPicPr>
          <p:cNvPr id="49" name="Imagem 48"/>
          <p:cNvPicPr>
            <a:picLocks noChangeAspect="1"/>
          </p:cNvPicPr>
          <p:nvPr/>
        </p:nvPicPr>
        <p:blipFill>
          <a:blip r:embed="rId6"/>
          <a:stretch>
            <a:fillRect/>
          </a:stretch>
        </p:blipFill>
        <p:spPr>
          <a:xfrm>
            <a:off x="1316931" y="4827375"/>
            <a:ext cx="1315800" cy="424600"/>
          </a:xfrm>
          <a:prstGeom prst="rect">
            <a:avLst/>
          </a:prstGeom>
        </p:spPr>
      </p:pic>
      <p:grpSp>
        <p:nvGrpSpPr>
          <p:cNvPr id="63" name="Grupo 62"/>
          <p:cNvGrpSpPr/>
          <p:nvPr/>
        </p:nvGrpSpPr>
        <p:grpSpPr>
          <a:xfrm>
            <a:off x="2347724" y="4414593"/>
            <a:ext cx="2014383" cy="1257227"/>
            <a:chOff x="7269277" y="4475681"/>
            <a:chExt cx="2014383" cy="1257227"/>
          </a:xfrm>
        </p:grpSpPr>
        <p:pic>
          <p:nvPicPr>
            <p:cNvPr id="50" name="Imagem 49"/>
            <p:cNvPicPr>
              <a:picLocks noChangeAspect="1"/>
            </p:cNvPicPr>
            <p:nvPr/>
          </p:nvPicPr>
          <p:blipFill>
            <a:blip r:embed="rId4"/>
            <a:stretch>
              <a:fillRect/>
            </a:stretch>
          </p:blipFill>
          <p:spPr>
            <a:xfrm>
              <a:off x="7269277" y="4477368"/>
              <a:ext cx="1002321" cy="1255540"/>
            </a:xfrm>
            <a:prstGeom prst="rect">
              <a:avLst/>
            </a:prstGeom>
          </p:spPr>
        </p:pic>
        <p:grpSp>
          <p:nvGrpSpPr>
            <p:cNvPr id="62" name="Grupo 61"/>
            <p:cNvGrpSpPr/>
            <p:nvPr/>
          </p:nvGrpSpPr>
          <p:grpSpPr>
            <a:xfrm>
              <a:off x="7640516" y="4475681"/>
              <a:ext cx="1643144" cy="1255540"/>
              <a:chOff x="7640516" y="4475681"/>
              <a:chExt cx="1643144" cy="1255540"/>
            </a:xfrm>
          </p:grpSpPr>
          <p:pic>
            <p:nvPicPr>
              <p:cNvPr id="51" name="Imagem 50"/>
              <p:cNvPicPr>
                <a:picLocks noChangeAspect="1"/>
              </p:cNvPicPr>
              <p:nvPr/>
            </p:nvPicPr>
            <p:blipFill>
              <a:blip r:embed="rId4"/>
              <a:stretch>
                <a:fillRect/>
              </a:stretch>
            </p:blipFill>
            <p:spPr>
              <a:xfrm>
                <a:off x="7640516" y="4475681"/>
                <a:ext cx="1002321" cy="1255540"/>
              </a:xfrm>
              <a:prstGeom prst="rect">
                <a:avLst/>
              </a:prstGeom>
            </p:spPr>
          </p:pic>
          <p:pic>
            <p:nvPicPr>
              <p:cNvPr id="52" name="Imagem 51"/>
              <p:cNvPicPr>
                <a:picLocks noChangeAspect="1"/>
              </p:cNvPicPr>
              <p:nvPr/>
            </p:nvPicPr>
            <p:blipFill>
              <a:blip r:embed="rId7"/>
              <a:stretch>
                <a:fillRect/>
              </a:stretch>
            </p:blipFill>
            <p:spPr>
              <a:xfrm>
                <a:off x="8277460" y="4759214"/>
                <a:ext cx="1006200" cy="521100"/>
              </a:xfrm>
              <a:prstGeom prst="rect">
                <a:avLst/>
              </a:prstGeom>
            </p:spPr>
          </p:pic>
        </p:grpSp>
      </p:grpSp>
      <p:grpSp>
        <p:nvGrpSpPr>
          <p:cNvPr id="57" name="Grupo 56"/>
          <p:cNvGrpSpPr/>
          <p:nvPr/>
        </p:nvGrpSpPr>
        <p:grpSpPr>
          <a:xfrm>
            <a:off x="2339427" y="5280314"/>
            <a:ext cx="247630" cy="763807"/>
            <a:chOff x="7209692" y="4345068"/>
            <a:chExt cx="247630" cy="763807"/>
          </a:xfrm>
        </p:grpSpPr>
        <p:sp>
          <p:nvSpPr>
            <p:cNvPr id="53" name="Elipse 52"/>
            <p:cNvSpPr/>
            <p:nvPr/>
          </p:nvSpPr>
          <p:spPr>
            <a:xfrm>
              <a:off x="7209692" y="4345068"/>
              <a:ext cx="228600" cy="19176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Elipse 53"/>
            <p:cNvSpPr/>
            <p:nvPr/>
          </p:nvSpPr>
          <p:spPr>
            <a:xfrm>
              <a:off x="7214455" y="4604212"/>
              <a:ext cx="228600" cy="19176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Elipse 54"/>
            <p:cNvSpPr/>
            <p:nvPr/>
          </p:nvSpPr>
          <p:spPr>
            <a:xfrm>
              <a:off x="7228722" y="4917112"/>
              <a:ext cx="228600" cy="19176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pic>
        <p:nvPicPr>
          <p:cNvPr id="59" name="Imagem 58"/>
          <p:cNvPicPr>
            <a:picLocks noChangeAspect="1"/>
          </p:cNvPicPr>
          <p:nvPr/>
        </p:nvPicPr>
        <p:blipFill>
          <a:blip r:embed="rId6"/>
          <a:stretch>
            <a:fillRect/>
          </a:stretch>
        </p:blipFill>
        <p:spPr>
          <a:xfrm>
            <a:off x="1260072" y="6083024"/>
            <a:ext cx="1315800" cy="424600"/>
          </a:xfrm>
          <a:prstGeom prst="rect">
            <a:avLst/>
          </a:prstGeom>
        </p:spPr>
      </p:pic>
      <p:grpSp>
        <p:nvGrpSpPr>
          <p:cNvPr id="64" name="Grupo 63"/>
          <p:cNvGrpSpPr/>
          <p:nvPr/>
        </p:nvGrpSpPr>
        <p:grpSpPr>
          <a:xfrm>
            <a:off x="2657878" y="5979853"/>
            <a:ext cx="1710068" cy="630942"/>
            <a:chOff x="2657878" y="5979853"/>
            <a:chExt cx="1710068" cy="630942"/>
          </a:xfrm>
        </p:grpSpPr>
        <mc:AlternateContent xmlns:mc="http://schemas.openxmlformats.org/markup-compatibility/2006">
          <mc:Choice xmlns:a14="http://schemas.microsoft.com/office/drawing/2010/main" Requires="a14">
            <p:sp>
              <p:nvSpPr>
                <p:cNvPr id="58" name="CaixaDeTexto 57"/>
                <p:cNvSpPr txBox="1"/>
                <p:nvPr/>
              </p:nvSpPr>
              <p:spPr>
                <a:xfrm>
                  <a:off x="2657878" y="5979853"/>
                  <a:ext cx="633047" cy="63094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pt-BR" sz="3500" b="1" smtClean="0">
                                <a:solidFill>
                                  <a:srgbClr val="FF0000"/>
                                </a:solidFill>
                                <a:latin typeface="Cambria Math" panose="02040503050406030204" pitchFamily="18" charset="0"/>
                              </a:rPr>
                            </m:ctrlPr>
                          </m:sSupPr>
                          <m:e>
                            <m:r>
                              <a:rPr lang="pt-BR" sz="3500" b="1" i="0" smtClean="0">
                                <a:solidFill>
                                  <a:srgbClr val="FF0000"/>
                                </a:solidFill>
                                <a:latin typeface="Cambria Math" panose="02040503050406030204" pitchFamily="18" charset="0"/>
                              </a:rPr>
                              <m:t>𝐤</m:t>
                            </m:r>
                          </m:e>
                          <m:sup>
                            <m:r>
                              <a:rPr lang="pt-BR" sz="3500" b="1" i="0" smtClean="0">
                                <a:solidFill>
                                  <a:srgbClr val="FF0000"/>
                                </a:solidFill>
                                <a:latin typeface="Cambria Math" panose="02040503050406030204" pitchFamily="18" charset="0"/>
                              </a:rPr>
                              <m:t>𝐧</m:t>
                            </m:r>
                          </m:sup>
                        </m:sSup>
                      </m:oMath>
                    </m:oMathPara>
                  </a14:m>
                  <a:endParaRPr lang="pt-BR" sz="3500" b="1" dirty="0"/>
                </a:p>
              </p:txBody>
            </p:sp>
          </mc:Choice>
          <mc:Fallback>
            <p:sp>
              <p:nvSpPr>
                <p:cNvPr id="58" name="CaixaDeTexto 57"/>
                <p:cNvSpPr txBox="1">
                  <a:spLocks noRot="1" noChangeAspect="1" noMove="1" noResize="1" noEditPoints="1" noAdjustHandles="1" noChangeArrowheads="1" noChangeShapeType="1" noTextEdit="1"/>
                </p:cNvSpPr>
                <p:nvPr/>
              </p:nvSpPr>
              <p:spPr>
                <a:xfrm>
                  <a:off x="2657878" y="5979853"/>
                  <a:ext cx="633047" cy="630942"/>
                </a:xfrm>
                <a:prstGeom prst="rect">
                  <a:avLst/>
                </a:prstGeom>
                <a:blipFill rotWithShape="0">
                  <a:blip r:embed="rId8"/>
                  <a:stretch>
                    <a:fillRect/>
                  </a:stretch>
                </a:blipFill>
              </p:spPr>
              <p:txBody>
                <a:bodyPr/>
                <a:lstStyle/>
                <a:p>
                  <a:r>
                    <a:rPr lang="pt-BR">
                      <a:noFill/>
                    </a:rPr>
                    <a:t> </a:t>
                  </a:r>
                </a:p>
              </p:txBody>
            </p:sp>
          </mc:Fallback>
        </mc:AlternateContent>
        <p:pic>
          <p:nvPicPr>
            <p:cNvPr id="60" name="Imagem 59"/>
            <p:cNvPicPr>
              <a:picLocks noChangeAspect="1"/>
            </p:cNvPicPr>
            <p:nvPr/>
          </p:nvPicPr>
          <p:blipFill>
            <a:blip r:embed="rId7"/>
            <a:stretch>
              <a:fillRect/>
            </a:stretch>
          </p:blipFill>
          <p:spPr>
            <a:xfrm>
              <a:off x="3361746" y="6050314"/>
              <a:ext cx="1006200" cy="521100"/>
            </a:xfrm>
            <a:prstGeom prst="rect">
              <a:avLst/>
            </a:prstGeom>
          </p:spPr>
        </p:pic>
      </p:grpSp>
    </p:spTree>
    <p:extLst>
      <p:ext uri="{BB962C8B-B14F-4D97-AF65-F5344CB8AC3E}">
        <p14:creationId xmlns:p14="http://schemas.microsoft.com/office/powerpoint/2010/main" val="2014854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1"/>
                                        </p:tgtEl>
                                        <p:attrNameLst>
                                          <p:attrName>style.visibility</p:attrName>
                                        </p:attrNameLst>
                                      </p:cBhvr>
                                      <p:to>
                                        <p:strVal val="visible"/>
                                      </p:to>
                                    </p:set>
                                    <p:animEffect transition="in" filter="fade">
                                      <p:cBhvr>
                                        <p:cTn id="42" dur="500"/>
                                        <p:tgtEl>
                                          <p:spTgt spid="6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500"/>
                                        <p:tgtEl>
                                          <p:spTgt spid="3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fade">
                                      <p:cBhvr>
                                        <p:cTn id="57" dur="500"/>
                                        <p:tgtEl>
                                          <p:spTgt spid="4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1"/>
                                        </p:tgtEl>
                                        <p:attrNameLst>
                                          <p:attrName>style.visibility</p:attrName>
                                        </p:attrNameLst>
                                      </p:cBhvr>
                                      <p:to>
                                        <p:strVal val="visible"/>
                                      </p:to>
                                    </p:set>
                                    <p:animEffect transition="in" filter="fade">
                                      <p:cBhvr>
                                        <p:cTn id="67" dur="500"/>
                                        <p:tgtEl>
                                          <p:spTgt spid="21"/>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8"/>
                                        </p:tgtEl>
                                        <p:attrNameLst>
                                          <p:attrName>style.visibility</p:attrName>
                                        </p:attrNameLst>
                                      </p:cBhvr>
                                      <p:to>
                                        <p:strVal val="visible"/>
                                      </p:to>
                                    </p:set>
                                    <p:animEffect transition="in" filter="fade">
                                      <p:cBhvr>
                                        <p:cTn id="77" dur="500"/>
                                        <p:tgtEl>
                                          <p:spTgt spid="38"/>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7"/>
                                        </p:tgtEl>
                                        <p:attrNameLst>
                                          <p:attrName>style.visibility</p:attrName>
                                        </p:attrNameLst>
                                      </p:cBhvr>
                                      <p:to>
                                        <p:strVal val="visible"/>
                                      </p:to>
                                    </p:set>
                                    <p:animEffect transition="in" filter="fade">
                                      <p:cBhvr>
                                        <p:cTn id="82" dur="500"/>
                                        <p:tgtEl>
                                          <p:spTgt spid="57"/>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9"/>
                                        </p:tgtEl>
                                        <p:attrNameLst>
                                          <p:attrName>style.visibility</p:attrName>
                                        </p:attrNameLst>
                                      </p:cBhvr>
                                      <p:to>
                                        <p:strVal val="visible"/>
                                      </p:to>
                                    </p:set>
                                    <p:animEffect transition="in" filter="fade">
                                      <p:cBhvr>
                                        <p:cTn id="87" dur="500"/>
                                        <p:tgtEl>
                                          <p:spTgt spid="59"/>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64"/>
                                        </p:tgtEl>
                                        <p:attrNameLst>
                                          <p:attrName>style.visibility</p:attrName>
                                        </p:attrNameLst>
                                      </p:cBhvr>
                                      <p:to>
                                        <p:strVal val="visible"/>
                                      </p:to>
                                    </p:set>
                                    <p:animEffect transition="in" filter="fade">
                                      <p:cBhvr>
                                        <p:cTn id="9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12" name="Imagem 11"/>
          <p:cNvPicPr>
            <a:picLocks noChangeAspect="1"/>
          </p:cNvPicPr>
          <p:nvPr/>
        </p:nvPicPr>
        <p:blipFill>
          <a:blip r:embed="rId2"/>
          <a:stretch>
            <a:fillRect/>
          </a:stretch>
        </p:blipFill>
        <p:spPr>
          <a:xfrm>
            <a:off x="841454" y="2106732"/>
            <a:ext cx="10146558" cy="2711453"/>
          </a:xfrm>
          <a:prstGeom prst="rect">
            <a:avLst/>
          </a:prstGeom>
        </p:spPr>
      </p:pic>
      <p:pic>
        <p:nvPicPr>
          <p:cNvPr id="11" name="Imagem 10"/>
          <p:cNvPicPr>
            <a:picLocks noChangeAspect="1"/>
          </p:cNvPicPr>
          <p:nvPr/>
        </p:nvPicPr>
        <p:blipFill>
          <a:blip r:embed="rId3"/>
          <a:stretch>
            <a:fillRect/>
          </a:stretch>
        </p:blipFill>
        <p:spPr>
          <a:xfrm>
            <a:off x="850245" y="2154753"/>
            <a:ext cx="2280595" cy="438978"/>
          </a:xfrm>
          <a:prstGeom prst="rect">
            <a:avLst/>
          </a:prstGeom>
        </p:spPr>
      </p:pic>
      <p:pic>
        <p:nvPicPr>
          <p:cNvPr id="14" name="Imagem 13"/>
          <p:cNvPicPr>
            <a:picLocks noChangeAspect="1"/>
          </p:cNvPicPr>
          <p:nvPr/>
        </p:nvPicPr>
        <p:blipFill>
          <a:blip r:embed="rId4"/>
          <a:stretch>
            <a:fillRect/>
          </a:stretch>
        </p:blipFill>
        <p:spPr>
          <a:xfrm>
            <a:off x="841454" y="4818185"/>
            <a:ext cx="10137767" cy="1171463"/>
          </a:xfrm>
          <a:prstGeom prst="rect">
            <a:avLst/>
          </a:prstGeom>
        </p:spPr>
      </p:pic>
    </p:spTree>
    <p:extLst>
      <p:ext uri="{BB962C8B-B14F-4D97-AF65-F5344CB8AC3E}">
        <p14:creationId xmlns:p14="http://schemas.microsoft.com/office/powerpoint/2010/main" val="428948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Esboço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8" name="Imagem 7"/>
          <p:cNvPicPr>
            <a:picLocks noChangeAspect="1"/>
          </p:cNvPicPr>
          <p:nvPr/>
        </p:nvPicPr>
        <p:blipFill>
          <a:blip r:embed="rId2"/>
          <a:stretch>
            <a:fillRect/>
          </a:stretch>
        </p:blipFill>
        <p:spPr>
          <a:xfrm>
            <a:off x="351693" y="1268961"/>
            <a:ext cx="4378570" cy="1758626"/>
          </a:xfrm>
          <a:prstGeom prst="rect">
            <a:avLst/>
          </a:prstGeom>
        </p:spPr>
      </p:pic>
      <p:pic>
        <p:nvPicPr>
          <p:cNvPr id="3" name="Imagem 2"/>
          <p:cNvPicPr>
            <a:picLocks noChangeAspect="1"/>
          </p:cNvPicPr>
          <p:nvPr/>
        </p:nvPicPr>
        <p:blipFill>
          <a:blip r:embed="rId3"/>
          <a:stretch>
            <a:fillRect/>
          </a:stretch>
        </p:blipFill>
        <p:spPr>
          <a:xfrm>
            <a:off x="351693" y="3318681"/>
            <a:ext cx="4953601" cy="977867"/>
          </a:xfrm>
          <a:prstGeom prst="rect">
            <a:avLst/>
          </a:prstGeom>
        </p:spPr>
      </p:pic>
      <p:pic>
        <p:nvPicPr>
          <p:cNvPr id="4" name="Imagem 3"/>
          <p:cNvPicPr>
            <a:picLocks noChangeAspect="1"/>
          </p:cNvPicPr>
          <p:nvPr/>
        </p:nvPicPr>
        <p:blipFill>
          <a:blip r:embed="rId4"/>
          <a:stretch>
            <a:fillRect/>
          </a:stretch>
        </p:blipFill>
        <p:spPr>
          <a:xfrm>
            <a:off x="1291269" y="4296548"/>
            <a:ext cx="6708001" cy="1801333"/>
          </a:xfrm>
          <a:prstGeom prst="rect">
            <a:avLst/>
          </a:prstGeom>
        </p:spPr>
      </p:pic>
      <p:pic>
        <p:nvPicPr>
          <p:cNvPr id="7" name="Imagem 6"/>
          <p:cNvPicPr>
            <a:picLocks noChangeAspect="1"/>
          </p:cNvPicPr>
          <p:nvPr/>
        </p:nvPicPr>
        <p:blipFill>
          <a:blip r:embed="rId5"/>
          <a:stretch>
            <a:fillRect/>
          </a:stretch>
        </p:blipFill>
        <p:spPr>
          <a:xfrm>
            <a:off x="6233909" y="1520337"/>
            <a:ext cx="4070676" cy="783346"/>
          </a:xfrm>
          <a:prstGeom prst="rect">
            <a:avLst/>
          </a:prstGeom>
        </p:spPr>
      </p:pic>
      <p:pic>
        <p:nvPicPr>
          <p:cNvPr id="9" name="Imagem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7813406">
            <a:off x="7444886" y="3572125"/>
            <a:ext cx="3408331" cy="1385204"/>
          </a:xfrm>
          <a:prstGeom prst="rect">
            <a:avLst/>
          </a:prstGeom>
        </p:spPr>
      </p:pic>
    </p:spTree>
    <p:extLst>
      <p:ext uri="{BB962C8B-B14F-4D97-AF65-F5344CB8AC3E}">
        <p14:creationId xmlns:p14="http://schemas.microsoft.com/office/powerpoint/2010/main" val="342882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smtClean="0">
                <a:solidFill>
                  <a:srgbClr val="595959"/>
                </a:solidFill>
              </a:rPr>
              <a:t>Observação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17" name="Imagem 16"/>
          <p:cNvPicPr>
            <a:picLocks noChangeAspect="1"/>
          </p:cNvPicPr>
          <p:nvPr/>
        </p:nvPicPr>
        <p:blipFill>
          <a:blip r:embed="rId2"/>
          <a:stretch>
            <a:fillRect/>
          </a:stretch>
        </p:blipFill>
        <p:spPr>
          <a:xfrm>
            <a:off x="6671782" y="3242190"/>
            <a:ext cx="2403102" cy="1055450"/>
          </a:xfrm>
          <a:prstGeom prst="rect">
            <a:avLst/>
          </a:prstGeom>
        </p:spPr>
      </p:pic>
      <p:grpSp>
        <p:nvGrpSpPr>
          <p:cNvPr id="18" name="Grupo 17"/>
          <p:cNvGrpSpPr/>
          <p:nvPr/>
        </p:nvGrpSpPr>
        <p:grpSpPr>
          <a:xfrm>
            <a:off x="6110654" y="3361807"/>
            <a:ext cx="3605160" cy="1324079"/>
            <a:chOff x="2313069" y="4106445"/>
            <a:chExt cx="4977673" cy="1882615"/>
          </a:xfrm>
        </p:grpSpPr>
        <p:pic>
          <p:nvPicPr>
            <p:cNvPr id="19" name="Imagem 18"/>
            <p:cNvPicPr>
              <a:picLocks noChangeAspect="1"/>
            </p:cNvPicPr>
            <p:nvPr/>
          </p:nvPicPr>
          <p:blipFill>
            <a:blip r:embed="rId3"/>
            <a:stretch>
              <a:fillRect/>
            </a:stretch>
          </p:blipFill>
          <p:spPr>
            <a:xfrm>
              <a:off x="2313069" y="4124029"/>
              <a:ext cx="309600" cy="1704833"/>
            </a:xfrm>
            <a:prstGeom prst="rect">
              <a:avLst/>
            </a:prstGeom>
          </p:spPr>
        </p:pic>
        <p:pic>
          <p:nvPicPr>
            <p:cNvPr id="20" name="Imagem 19"/>
            <p:cNvPicPr>
              <a:picLocks noChangeAspect="1"/>
            </p:cNvPicPr>
            <p:nvPr/>
          </p:nvPicPr>
          <p:blipFill>
            <a:blip r:embed="rId4"/>
            <a:stretch>
              <a:fillRect/>
            </a:stretch>
          </p:blipFill>
          <p:spPr>
            <a:xfrm>
              <a:off x="2543541" y="5229927"/>
              <a:ext cx="4437601" cy="759133"/>
            </a:xfrm>
            <a:prstGeom prst="rect">
              <a:avLst/>
            </a:prstGeom>
          </p:spPr>
        </p:pic>
        <p:pic>
          <p:nvPicPr>
            <p:cNvPr id="21" name="Imagem 20"/>
            <p:cNvPicPr>
              <a:picLocks noChangeAspect="1"/>
            </p:cNvPicPr>
            <p:nvPr/>
          </p:nvPicPr>
          <p:blipFill>
            <a:blip r:embed="rId5"/>
            <a:stretch>
              <a:fillRect/>
            </a:stretch>
          </p:blipFill>
          <p:spPr>
            <a:xfrm>
              <a:off x="6981142" y="4106445"/>
              <a:ext cx="309600" cy="1749867"/>
            </a:xfrm>
            <a:prstGeom prst="rect">
              <a:avLst/>
            </a:prstGeom>
          </p:spPr>
        </p:pic>
      </p:grpSp>
      <mc:AlternateContent xmlns:mc="http://schemas.openxmlformats.org/markup-compatibility/2006">
        <mc:Choice xmlns:a14="http://schemas.microsoft.com/office/drawing/2010/main" Requires="a14">
          <p:sp>
            <p:nvSpPr>
              <p:cNvPr id="22" name="CaixaDeTexto 21"/>
              <p:cNvSpPr txBox="1"/>
              <p:nvPr/>
            </p:nvSpPr>
            <p:spPr>
              <a:xfrm>
                <a:off x="6040625" y="2209159"/>
                <a:ext cx="881188" cy="461665"/>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pt-BR" sz="3000" b="0" i="1" smtClean="0">
                          <a:latin typeface="Cambria Math" panose="02040503050406030204" pitchFamily="18" charset="0"/>
                        </a:rPr>
                        <m:t>𝐴</m:t>
                      </m:r>
                    </m:oMath>
                  </m:oMathPara>
                </a14:m>
                <a:endParaRPr lang="pt-BR" sz="3000"/>
              </a:p>
            </p:txBody>
          </p:sp>
        </mc:Choice>
        <mc:Fallback>
          <p:sp>
            <p:nvSpPr>
              <p:cNvPr id="22" name="CaixaDeTexto 21"/>
              <p:cNvSpPr txBox="1">
                <a:spLocks noRot="1" noChangeAspect="1" noMove="1" noResize="1" noEditPoints="1" noAdjustHandles="1" noChangeArrowheads="1" noChangeShapeType="1" noTextEdit="1"/>
              </p:cNvSpPr>
              <p:nvPr/>
            </p:nvSpPr>
            <p:spPr>
              <a:xfrm>
                <a:off x="6040625" y="2209159"/>
                <a:ext cx="881188" cy="461665"/>
              </a:xfrm>
              <a:prstGeom prst="rect">
                <a:avLst/>
              </a:prstGeom>
              <a:blipFill rotWithShape="0">
                <a:blip r:embed="rId6"/>
                <a:stretch>
                  <a:fillRect/>
                </a:stretch>
              </a:blipFill>
            </p:spPr>
            <p:txBody>
              <a:bodyPr/>
              <a:lstStyle/>
              <a:p>
                <a:r>
                  <a:rPr lang="pt-BR">
                    <a:noFill/>
                  </a:rPr>
                  <a:t> </a:t>
                </a:r>
              </a:p>
            </p:txBody>
          </p:sp>
        </mc:Fallback>
      </mc:AlternateContent>
      <mc:AlternateContent xmlns:mc="http://schemas.openxmlformats.org/markup-compatibility/2006">
        <mc:Choice xmlns:a14="http://schemas.microsoft.com/office/drawing/2010/main" Requires="a14">
          <p:sp>
            <p:nvSpPr>
              <p:cNvPr id="23" name="CaixaDeTexto 22"/>
              <p:cNvSpPr txBox="1"/>
              <p:nvPr/>
            </p:nvSpPr>
            <p:spPr>
              <a:xfrm>
                <a:off x="6040625" y="2829130"/>
                <a:ext cx="939103" cy="46166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pt-BR" sz="3000" i="1">
                          <a:latin typeface="Cambria Math" panose="02040503050406030204" pitchFamily="18" charset="0"/>
                        </a:rPr>
                        <m:t>2 </m:t>
                      </m:r>
                      <m:r>
                        <a:rPr lang="pt-BR" sz="3000" i="1">
                          <a:latin typeface="Cambria Math" panose="02040503050406030204" pitchFamily="18" charset="0"/>
                        </a:rPr>
                        <m:t>𝑋</m:t>
                      </m:r>
                      <m:r>
                        <a:rPr lang="pt-BR" sz="3000" i="1">
                          <a:latin typeface="Cambria Math" panose="02040503050406030204" pitchFamily="18" charset="0"/>
                        </a:rPr>
                        <m:t> 3</m:t>
                      </m:r>
                    </m:oMath>
                  </m:oMathPara>
                </a14:m>
                <a:endParaRPr lang="pt-BR" sz="3000" i="1">
                  <a:latin typeface="Cambria Math" panose="02040503050406030204" pitchFamily="18" charset="0"/>
                </a:endParaRPr>
              </a:p>
            </p:txBody>
          </p:sp>
        </mc:Choice>
        <mc:Fallback>
          <p:sp>
            <p:nvSpPr>
              <p:cNvPr id="23" name="CaixaDeTexto 22"/>
              <p:cNvSpPr txBox="1">
                <a:spLocks noRot="1" noChangeAspect="1" noMove="1" noResize="1" noEditPoints="1" noAdjustHandles="1" noChangeArrowheads="1" noChangeShapeType="1" noTextEdit="1"/>
              </p:cNvSpPr>
              <p:nvPr/>
            </p:nvSpPr>
            <p:spPr>
              <a:xfrm>
                <a:off x="6040625" y="2829130"/>
                <a:ext cx="939103" cy="461665"/>
              </a:xfrm>
              <a:prstGeom prst="rect">
                <a:avLst/>
              </a:prstGeom>
              <a:blipFill rotWithShape="0">
                <a:blip r:embed="rId7"/>
                <a:stretch>
                  <a:fillRect/>
                </a:stretch>
              </a:blipFill>
            </p:spPr>
            <p:txBody>
              <a:bodyPr/>
              <a:lstStyle/>
              <a:p>
                <a:r>
                  <a:rPr lang="pt-BR">
                    <a:noFill/>
                  </a:rPr>
                  <a:t> </a:t>
                </a:r>
              </a:p>
            </p:txBody>
          </p:sp>
        </mc:Fallback>
      </mc:AlternateContent>
      <mc:AlternateContent xmlns:mc="http://schemas.openxmlformats.org/markup-compatibility/2006">
        <mc:Choice xmlns:a14="http://schemas.microsoft.com/office/drawing/2010/main" Requires="a14">
          <p:sp>
            <p:nvSpPr>
              <p:cNvPr id="24" name="CaixaDeTexto 23"/>
              <p:cNvSpPr txBox="1"/>
              <p:nvPr/>
            </p:nvSpPr>
            <p:spPr>
              <a:xfrm>
                <a:off x="8776711" y="2806598"/>
                <a:ext cx="939103" cy="46166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pt-BR" sz="3000" i="1">
                          <a:latin typeface="Cambria Math" panose="02040503050406030204" pitchFamily="18" charset="0"/>
                        </a:rPr>
                        <m:t>3 </m:t>
                      </m:r>
                      <m:r>
                        <a:rPr lang="pt-BR" sz="3000" i="1">
                          <a:latin typeface="Cambria Math" panose="02040503050406030204" pitchFamily="18" charset="0"/>
                        </a:rPr>
                        <m:t>𝑋</m:t>
                      </m:r>
                      <m:r>
                        <a:rPr lang="pt-BR" sz="3000" i="1">
                          <a:latin typeface="Cambria Math" panose="02040503050406030204" pitchFamily="18" charset="0"/>
                        </a:rPr>
                        <m:t> 2</m:t>
                      </m:r>
                    </m:oMath>
                  </m:oMathPara>
                </a14:m>
                <a:endParaRPr lang="pt-BR" sz="3000" i="1">
                  <a:latin typeface="Cambria Math" panose="02040503050406030204" pitchFamily="18" charset="0"/>
                </a:endParaRPr>
              </a:p>
            </p:txBody>
          </p:sp>
        </mc:Choice>
        <mc:Fallback>
          <p:sp>
            <p:nvSpPr>
              <p:cNvPr id="24" name="CaixaDeTexto 23"/>
              <p:cNvSpPr txBox="1">
                <a:spLocks noRot="1" noChangeAspect="1" noMove="1" noResize="1" noEditPoints="1" noAdjustHandles="1" noChangeArrowheads="1" noChangeShapeType="1" noTextEdit="1"/>
              </p:cNvSpPr>
              <p:nvPr/>
            </p:nvSpPr>
            <p:spPr>
              <a:xfrm>
                <a:off x="8776711" y="2806598"/>
                <a:ext cx="939103" cy="461665"/>
              </a:xfrm>
              <a:prstGeom prst="rect">
                <a:avLst/>
              </a:prstGeom>
              <a:blipFill rotWithShape="0">
                <a:blip r:embed="rId8"/>
                <a:stretch>
                  <a:fillRect/>
                </a:stretch>
              </a:blipFill>
            </p:spPr>
            <p:txBody>
              <a:bodyPr/>
              <a:lstStyle/>
              <a:p>
                <a:r>
                  <a:rPr lang="pt-BR">
                    <a:noFill/>
                  </a:rPr>
                  <a:t> </a:t>
                </a:r>
              </a:p>
            </p:txBody>
          </p:sp>
        </mc:Fallback>
      </mc:AlternateContent>
      <mc:AlternateContent xmlns:mc="http://schemas.openxmlformats.org/markup-compatibility/2006">
        <mc:Choice xmlns:a14="http://schemas.microsoft.com/office/drawing/2010/main" Requires="a14">
          <p:sp>
            <p:nvSpPr>
              <p:cNvPr id="25" name="CaixaDeTexto 24"/>
              <p:cNvSpPr txBox="1"/>
              <p:nvPr/>
            </p:nvSpPr>
            <p:spPr>
              <a:xfrm>
                <a:off x="3656126" y="2912509"/>
                <a:ext cx="939103" cy="46166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pt-BR" sz="3000" i="1">
                          <a:latin typeface="Cambria Math" panose="02040503050406030204" pitchFamily="18" charset="0"/>
                        </a:rPr>
                        <m:t>2</m:t>
                      </m:r>
                      <m:r>
                        <a:rPr lang="pt-BR" sz="3000" i="1">
                          <a:latin typeface="Cambria Math" panose="02040503050406030204" pitchFamily="18" charset="0"/>
                        </a:rPr>
                        <m:t> </m:t>
                      </m:r>
                      <m:r>
                        <a:rPr lang="pt-BR" sz="3000" i="1">
                          <a:latin typeface="Cambria Math" panose="02040503050406030204" pitchFamily="18" charset="0"/>
                        </a:rPr>
                        <m:t>𝑋</m:t>
                      </m:r>
                      <m:r>
                        <a:rPr lang="pt-BR" sz="3000" i="1">
                          <a:latin typeface="Cambria Math" panose="02040503050406030204" pitchFamily="18" charset="0"/>
                        </a:rPr>
                        <m:t> 2</m:t>
                      </m:r>
                    </m:oMath>
                  </m:oMathPara>
                </a14:m>
                <a:endParaRPr lang="pt-BR" sz="3000" i="1">
                  <a:latin typeface="Cambria Math" panose="02040503050406030204" pitchFamily="18" charset="0"/>
                </a:endParaRPr>
              </a:p>
            </p:txBody>
          </p:sp>
        </mc:Choice>
        <mc:Fallback>
          <p:sp>
            <p:nvSpPr>
              <p:cNvPr id="25" name="CaixaDeTexto 24"/>
              <p:cNvSpPr txBox="1">
                <a:spLocks noRot="1" noChangeAspect="1" noMove="1" noResize="1" noEditPoints="1" noAdjustHandles="1" noChangeArrowheads="1" noChangeShapeType="1" noTextEdit="1"/>
              </p:cNvSpPr>
              <p:nvPr/>
            </p:nvSpPr>
            <p:spPr>
              <a:xfrm>
                <a:off x="3656126" y="2912509"/>
                <a:ext cx="939103" cy="461665"/>
              </a:xfrm>
              <a:prstGeom prst="rect">
                <a:avLst/>
              </a:prstGeom>
              <a:blipFill rotWithShape="0">
                <a:blip r:embed="rId9"/>
                <a:stretch>
                  <a:fillRect/>
                </a:stretch>
              </a:blipFill>
            </p:spPr>
            <p:txBody>
              <a:bodyPr/>
              <a:lstStyle/>
              <a:p>
                <a:r>
                  <a:rPr lang="pt-BR">
                    <a:noFill/>
                  </a:rPr>
                  <a:t> </a:t>
                </a:r>
              </a:p>
            </p:txBody>
          </p:sp>
        </mc:Fallback>
      </mc:AlternateContent>
      <mc:AlternateContent xmlns:mc="http://schemas.openxmlformats.org/markup-compatibility/2006">
        <mc:Choice xmlns:a14="http://schemas.microsoft.com/office/drawing/2010/main" Requires="a14">
          <p:sp>
            <p:nvSpPr>
              <p:cNvPr id="26" name="CaixaDeTexto 25"/>
              <p:cNvSpPr txBox="1"/>
              <p:nvPr/>
            </p:nvSpPr>
            <p:spPr>
              <a:xfrm>
                <a:off x="9071983" y="2220696"/>
                <a:ext cx="348557" cy="46166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pt-BR" sz="3000" i="1">
                          <a:latin typeface="Cambria Math" panose="02040503050406030204" pitchFamily="18" charset="0"/>
                        </a:rPr>
                        <m:t>𝐵</m:t>
                      </m:r>
                    </m:oMath>
                  </m:oMathPara>
                </a14:m>
                <a:endParaRPr lang="pt-BR" sz="3000" i="1">
                  <a:latin typeface="Cambria Math" panose="02040503050406030204" pitchFamily="18" charset="0"/>
                </a:endParaRPr>
              </a:p>
            </p:txBody>
          </p:sp>
        </mc:Choice>
        <mc:Fallback>
          <p:sp>
            <p:nvSpPr>
              <p:cNvPr id="26" name="CaixaDeTexto 25"/>
              <p:cNvSpPr txBox="1">
                <a:spLocks noRot="1" noChangeAspect="1" noMove="1" noResize="1" noEditPoints="1" noAdjustHandles="1" noChangeArrowheads="1" noChangeShapeType="1" noTextEdit="1"/>
              </p:cNvSpPr>
              <p:nvPr/>
            </p:nvSpPr>
            <p:spPr>
              <a:xfrm>
                <a:off x="9071983" y="2220696"/>
                <a:ext cx="348557" cy="461665"/>
              </a:xfrm>
              <a:prstGeom prst="rect">
                <a:avLst/>
              </a:prstGeom>
              <a:blipFill rotWithShape="0">
                <a:blip r:embed="rId10"/>
                <a:stretch>
                  <a:fillRect/>
                </a:stretch>
              </a:blipFill>
            </p:spPr>
            <p:txBody>
              <a:bodyPr/>
              <a:lstStyle/>
              <a:p>
                <a:r>
                  <a:rPr lang="pt-BR">
                    <a:noFill/>
                  </a:rPr>
                  <a:t> </a:t>
                </a:r>
              </a:p>
            </p:txBody>
          </p:sp>
        </mc:Fallback>
      </mc:AlternateContent>
      <mc:AlternateContent xmlns:mc="http://schemas.openxmlformats.org/markup-compatibility/2006">
        <mc:Choice xmlns:a14="http://schemas.microsoft.com/office/drawing/2010/main" Requires="a14">
          <p:sp>
            <p:nvSpPr>
              <p:cNvPr id="27" name="CaixaDeTexto 26"/>
              <p:cNvSpPr txBox="1"/>
              <p:nvPr/>
            </p:nvSpPr>
            <p:spPr>
              <a:xfrm>
                <a:off x="3890455" y="2300854"/>
                <a:ext cx="592213" cy="46166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pt-BR" sz="3000" i="1">
                          <a:latin typeface="Cambria Math" panose="02040503050406030204" pitchFamily="18" charset="0"/>
                        </a:rPr>
                        <m:t>𝐴𝐵</m:t>
                      </m:r>
                    </m:oMath>
                  </m:oMathPara>
                </a14:m>
                <a:endParaRPr lang="pt-BR" sz="3000" i="1">
                  <a:latin typeface="Cambria Math" panose="02040503050406030204" pitchFamily="18" charset="0"/>
                </a:endParaRPr>
              </a:p>
            </p:txBody>
          </p:sp>
        </mc:Choice>
        <mc:Fallback>
          <p:sp>
            <p:nvSpPr>
              <p:cNvPr id="27" name="CaixaDeTexto 26"/>
              <p:cNvSpPr txBox="1">
                <a:spLocks noRot="1" noChangeAspect="1" noMove="1" noResize="1" noEditPoints="1" noAdjustHandles="1" noChangeArrowheads="1" noChangeShapeType="1" noTextEdit="1"/>
              </p:cNvSpPr>
              <p:nvPr/>
            </p:nvSpPr>
            <p:spPr>
              <a:xfrm>
                <a:off x="3890455" y="2300854"/>
                <a:ext cx="592213" cy="461665"/>
              </a:xfrm>
              <a:prstGeom prst="rect">
                <a:avLst/>
              </a:prstGeom>
              <a:blipFill rotWithShape="0">
                <a:blip r:embed="rId11"/>
                <a:stretch>
                  <a:fillRect/>
                </a:stretch>
              </a:blipFill>
            </p:spPr>
            <p:txBody>
              <a:bodyPr/>
              <a:lstStyle/>
              <a:p>
                <a:r>
                  <a:rPr lang="pt-BR">
                    <a:noFill/>
                  </a:rPr>
                  <a:t> </a:t>
                </a:r>
              </a:p>
            </p:txBody>
          </p:sp>
        </mc:Fallback>
      </mc:AlternateContent>
      <p:sp>
        <p:nvSpPr>
          <p:cNvPr id="30" name="Seta dobrada para cima 29"/>
          <p:cNvSpPr/>
          <p:nvPr/>
        </p:nvSpPr>
        <p:spPr>
          <a:xfrm flipH="1">
            <a:off x="3890454" y="3361807"/>
            <a:ext cx="2281744" cy="935833"/>
          </a:xfrm>
          <a:prstGeom prst="bentUpArrow">
            <a:avLst>
              <a:gd name="adj1" fmla="val 10211"/>
              <a:gd name="adj2" fmla="val 20945"/>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CaixaDeTexto 31"/>
          <p:cNvSpPr txBox="1"/>
          <p:nvPr/>
        </p:nvSpPr>
        <p:spPr>
          <a:xfrm>
            <a:off x="913532" y="1601841"/>
            <a:ext cx="6728573" cy="553998"/>
          </a:xfrm>
          <a:prstGeom prst="rect">
            <a:avLst/>
          </a:prstGeom>
          <a:noFill/>
        </p:spPr>
        <p:txBody>
          <a:bodyPr wrap="none" rtlCol="0">
            <a:spAutoFit/>
          </a:bodyPr>
          <a:lstStyle/>
          <a:p>
            <a:r>
              <a:rPr lang="pt-BR" sz="3000" smtClean="0"/>
              <a:t>As  matrizes A e B precisam ser quadradas</a:t>
            </a:r>
            <a:endParaRPr lang="pt-BR" sz="3000"/>
          </a:p>
        </p:txBody>
      </p:sp>
      <p:sp>
        <p:nvSpPr>
          <p:cNvPr id="33" name="Retângulo 32"/>
          <p:cNvSpPr/>
          <p:nvPr/>
        </p:nvSpPr>
        <p:spPr>
          <a:xfrm>
            <a:off x="855070" y="5002020"/>
            <a:ext cx="10371109" cy="923330"/>
          </a:xfrm>
          <a:prstGeom prst="rect">
            <a:avLst/>
          </a:prstGeom>
          <a:noFill/>
        </p:spPr>
        <p:txBody>
          <a:bodyPr wrap="none" lIns="91440" tIns="45720" rIns="91440" bIns="45720">
            <a:spAutoFit/>
          </a:bodyPr>
          <a:lstStyle/>
          <a:p>
            <a:pPr algn="ctr"/>
            <a:r>
              <a:rPr lang="pt-BR" sz="5400" b="1" smtClean="0">
                <a:ln w="12700">
                  <a:solidFill>
                    <a:srgbClr val="FF0000"/>
                  </a:solidFill>
                  <a:prstDash val="solid"/>
                </a:ln>
                <a:solidFill>
                  <a:srgbClr val="FF0000"/>
                </a:solidFill>
                <a:effectLst>
                  <a:outerShdw dist="38100" dir="2640000" algn="bl" rotWithShape="0">
                    <a:schemeClr val="accent1"/>
                  </a:outerShdw>
                </a:effectLst>
              </a:rPr>
              <a:t>Não existe o Determinante de A e B</a:t>
            </a:r>
            <a:endParaRPr lang="pt-BR" sz="5400" b="1">
              <a:ln w="12700">
                <a:solidFill>
                  <a:srgbClr val="FF0000"/>
                </a:solidFill>
                <a:prstDash val="solid"/>
              </a:ln>
              <a:solidFill>
                <a:srgbClr val="FF0000"/>
              </a:solidFill>
              <a:effectLst>
                <a:outerShdw dist="38100" dir="2640000" algn="bl" rotWithShape="0">
                  <a:schemeClr val="accent1"/>
                </a:outerShdw>
              </a:effectLst>
            </a:endParaRPr>
          </a:p>
        </p:txBody>
      </p:sp>
    </p:spTree>
    <p:extLst>
      <p:ext uri="{BB962C8B-B14F-4D97-AF65-F5344CB8AC3E}">
        <p14:creationId xmlns:p14="http://schemas.microsoft.com/office/powerpoint/2010/main" val="3049277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33">
                                            <p:txEl>
                                              <p:pRg st="0" end="0"/>
                                            </p:txEl>
                                          </p:spTgt>
                                        </p:tgtEl>
                                        <p:attrNameLst>
                                          <p:attrName>style.visibility</p:attrName>
                                        </p:attrNameLst>
                                      </p:cBhvr>
                                      <p:to>
                                        <p:strVal val="visible"/>
                                      </p:to>
                                    </p:set>
                                    <p:animEffect transition="in" filter="wipe(down)">
                                      <p:cBhvr>
                                        <p:cTn id="52"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P spid="26" grpId="0"/>
      <p:bldP spid="27" grpId="0"/>
      <p:bldP spid="3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9" name="Imagem 8"/>
          <p:cNvPicPr>
            <a:picLocks noChangeAspect="1"/>
          </p:cNvPicPr>
          <p:nvPr/>
        </p:nvPicPr>
        <p:blipFill>
          <a:blip r:embed="rId2"/>
          <a:stretch>
            <a:fillRect/>
          </a:stretch>
        </p:blipFill>
        <p:spPr>
          <a:xfrm>
            <a:off x="881308" y="3807771"/>
            <a:ext cx="10065115" cy="1098337"/>
          </a:xfrm>
          <a:prstGeom prst="rect">
            <a:avLst/>
          </a:prstGeom>
        </p:spPr>
      </p:pic>
      <p:pic>
        <p:nvPicPr>
          <p:cNvPr id="12" name="Imagem 11"/>
          <p:cNvPicPr>
            <a:picLocks noChangeAspect="1"/>
          </p:cNvPicPr>
          <p:nvPr/>
        </p:nvPicPr>
        <p:blipFill>
          <a:blip r:embed="rId3"/>
          <a:stretch>
            <a:fillRect/>
          </a:stretch>
        </p:blipFill>
        <p:spPr>
          <a:xfrm>
            <a:off x="881308" y="2099007"/>
            <a:ext cx="10065115" cy="1911527"/>
          </a:xfrm>
          <a:prstGeom prst="rect">
            <a:avLst/>
          </a:prstGeom>
        </p:spPr>
      </p:pic>
      <p:pic>
        <p:nvPicPr>
          <p:cNvPr id="7" name="Imagem 6"/>
          <p:cNvPicPr>
            <a:picLocks noChangeAspect="1"/>
          </p:cNvPicPr>
          <p:nvPr/>
        </p:nvPicPr>
        <p:blipFill>
          <a:blip r:embed="rId4"/>
          <a:stretch>
            <a:fillRect/>
          </a:stretch>
        </p:blipFill>
        <p:spPr>
          <a:xfrm>
            <a:off x="898892" y="2163518"/>
            <a:ext cx="2360066" cy="456589"/>
          </a:xfrm>
          <a:prstGeom prst="rect">
            <a:avLst/>
          </a:prstGeom>
        </p:spPr>
      </p:pic>
    </p:spTree>
    <p:extLst>
      <p:ext uri="{BB962C8B-B14F-4D97-AF65-F5344CB8AC3E}">
        <p14:creationId xmlns:p14="http://schemas.microsoft.com/office/powerpoint/2010/main" val="345527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77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a:xfrm>
            <a:off x="495732" y="1332369"/>
            <a:ext cx="9144000" cy="1137932"/>
          </a:xfrm>
        </p:spPr>
        <p:txBody>
          <a:bodyPr/>
          <a:lstStyle/>
          <a:p>
            <a:r>
              <a:rPr lang="pt-BR" sz="4800" dirty="0" smtClean="0"/>
              <a:t>Aula </a:t>
            </a:r>
            <a:r>
              <a:rPr lang="pt-BR" sz="4800" dirty="0"/>
              <a:t>3</a:t>
            </a:r>
            <a:endParaRPr lang="pt-BR" sz="4800" dirty="0"/>
          </a:p>
        </p:txBody>
      </p:sp>
      <p:sp>
        <p:nvSpPr>
          <p:cNvPr id="5" name="Texto Explicativo: Linha Dobrada 10"/>
          <p:cNvSpPr/>
          <p:nvPr/>
        </p:nvSpPr>
        <p:spPr>
          <a:xfrm flipH="1">
            <a:off x="-6217922" y="575528"/>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126480" y="787502"/>
            <a:ext cx="3984171" cy="954107"/>
          </a:xfrm>
          <a:prstGeom prst="rect">
            <a:avLst/>
          </a:prstGeom>
        </p:spPr>
        <p:txBody>
          <a:bodyPr wrap="square">
            <a:spAutoFit/>
          </a:bodyPr>
          <a:lstStyle/>
          <a:p>
            <a:pPr algn="ctr"/>
            <a:r>
              <a:rPr lang="pt-BR" sz="1400" b="1" dirty="0"/>
              <a:t>SUBTÍTULO OU DESTAQUES</a:t>
            </a:r>
          </a:p>
          <a:p>
            <a:pPr algn="ctr"/>
            <a:r>
              <a:rPr lang="pt-BR" sz="1400" b="1" dirty="0"/>
              <a:t>FONTE CALIBRI </a:t>
            </a:r>
            <a:r>
              <a:rPr lang="pt-BR" sz="1400" b="1" dirty="0" smtClean="0"/>
              <a:t>50 </a:t>
            </a:r>
            <a:r>
              <a:rPr lang="pt-BR" sz="1400" b="1" dirty="0"/>
              <a:t>COR </a:t>
            </a:r>
            <a:r>
              <a:rPr lang="pt-BR" sz="1400" b="1" dirty="0" smtClean="0"/>
              <a:t>(</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sp>
        <p:nvSpPr>
          <p:cNvPr id="2" name="Retângulo 1"/>
          <p:cNvSpPr/>
          <p:nvPr/>
        </p:nvSpPr>
        <p:spPr>
          <a:xfrm>
            <a:off x="913555" y="3244334"/>
            <a:ext cx="4819461" cy="523220"/>
          </a:xfrm>
          <a:prstGeom prst="rect">
            <a:avLst/>
          </a:prstGeom>
        </p:spPr>
        <p:txBody>
          <a:bodyPr wrap="none">
            <a:spAutoFit/>
          </a:bodyPr>
          <a:lstStyle/>
          <a:p>
            <a:r>
              <a:rPr lang="pt-BR" sz="2800" dirty="0" smtClean="0"/>
              <a:t>Propriedades de Determinantes</a:t>
            </a:r>
            <a:endParaRPr lang="pt-BR" sz="2800" dirty="0"/>
          </a:p>
        </p:txBody>
      </p:sp>
    </p:spTree>
    <p:extLst>
      <p:ext uri="{BB962C8B-B14F-4D97-AF65-F5344CB8AC3E}">
        <p14:creationId xmlns:p14="http://schemas.microsoft.com/office/powerpoint/2010/main" val="337301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Nesta Aula...</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26" name="Imagem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3095" y="2819597"/>
            <a:ext cx="7555059" cy="1813950"/>
          </a:xfrm>
          <a:prstGeom prst="rect">
            <a:avLst/>
          </a:prstGeom>
        </p:spPr>
      </p:pic>
      <p:sp>
        <p:nvSpPr>
          <p:cNvPr id="29" name="Seta em curva para baixo 28"/>
          <p:cNvSpPr/>
          <p:nvPr/>
        </p:nvSpPr>
        <p:spPr>
          <a:xfrm rot="16200000" flipH="1">
            <a:off x="-301132" y="3587899"/>
            <a:ext cx="2426674" cy="1393582"/>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30" name="Imagem 29"/>
          <p:cNvPicPr>
            <a:picLocks noChangeAspect="1"/>
          </p:cNvPicPr>
          <p:nvPr/>
        </p:nvPicPr>
        <p:blipFill>
          <a:blip r:embed="rId3"/>
          <a:stretch>
            <a:fillRect/>
          </a:stretch>
        </p:blipFill>
        <p:spPr>
          <a:xfrm>
            <a:off x="7881256" y="1684224"/>
            <a:ext cx="2801063" cy="1387129"/>
          </a:xfrm>
          <a:prstGeom prst="rect">
            <a:avLst/>
          </a:prstGeom>
        </p:spPr>
      </p:pic>
      <p:pic>
        <p:nvPicPr>
          <p:cNvPr id="32" name="Imagem 31"/>
          <p:cNvPicPr>
            <a:picLocks noChangeAspect="1"/>
          </p:cNvPicPr>
          <p:nvPr/>
        </p:nvPicPr>
        <p:blipFill>
          <a:blip r:embed="rId4"/>
          <a:stretch>
            <a:fillRect/>
          </a:stretch>
        </p:blipFill>
        <p:spPr>
          <a:xfrm>
            <a:off x="1871064" y="4906664"/>
            <a:ext cx="8877610" cy="790751"/>
          </a:xfrm>
          <a:prstGeom prst="rect">
            <a:avLst/>
          </a:prstGeom>
        </p:spPr>
      </p:pic>
      <p:pic>
        <p:nvPicPr>
          <p:cNvPr id="34" name="Imagem 33"/>
          <p:cNvPicPr>
            <a:picLocks noChangeAspect="1"/>
          </p:cNvPicPr>
          <p:nvPr/>
        </p:nvPicPr>
        <p:blipFill>
          <a:blip r:embed="rId5"/>
          <a:stretch>
            <a:fillRect/>
          </a:stretch>
        </p:blipFill>
        <p:spPr>
          <a:xfrm>
            <a:off x="0" y="1876442"/>
            <a:ext cx="6378178" cy="887895"/>
          </a:xfrm>
          <a:prstGeom prst="rect">
            <a:avLst/>
          </a:prstGeom>
        </p:spPr>
      </p:pic>
    </p:spTree>
    <p:extLst>
      <p:ext uri="{BB962C8B-B14F-4D97-AF65-F5344CB8AC3E}">
        <p14:creationId xmlns:p14="http://schemas.microsoft.com/office/powerpoint/2010/main" val="1482468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15" name="Imagem 14"/>
          <p:cNvPicPr>
            <a:picLocks noChangeAspect="1"/>
          </p:cNvPicPr>
          <p:nvPr/>
        </p:nvPicPr>
        <p:blipFill>
          <a:blip r:embed="rId2"/>
          <a:stretch>
            <a:fillRect/>
          </a:stretch>
        </p:blipFill>
        <p:spPr>
          <a:xfrm>
            <a:off x="899469" y="1898926"/>
            <a:ext cx="8665595" cy="1899351"/>
          </a:xfrm>
          <a:prstGeom prst="rect">
            <a:avLst/>
          </a:prstGeom>
        </p:spPr>
      </p:pic>
      <p:pic>
        <p:nvPicPr>
          <p:cNvPr id="13" name="Imagem 12"/>
          <p:cNvPicPr>
            <a:picLocks noChangeAspect="1"/>
          </p:cNvPicPr>
          <p:nvPr/>
        </p:nvPicPr>
        <p:blipFill>
          <a:blip r:embed="rId3"/>
          <a:stretch>
            <a:fillRect/>
          </a:stretch>
        </p:blipFill>
        <p:spPr>
          <a:xfrm>
            <a:off x="899468" y="1898926"/>
            <a:ext cx="1994553" cy="431036"/>
          </a:xfrm>
          <a:prstGeom prst="rect">
            <a:avLst/>
          </a:prstGeom>
        </p:spPr>
      </p:pic>
      <p:pic>
        <p:nvPicPr>
          <p:cNvPr id="16" name="Imagem 15"/>
          <p:cNvPicPr>
            <a:picLocks noChangeAspect="1"/>
          </p:cNvPicPr>
          <p:nvPr/>
        </p:nvPicPr>
        <p:blipFill>
          <a:blip r:embed="rId4"/>
          <a:stretch>
            <a:fillRect/>
          </a:stretch>
        </p:blipFill>
        <p:spPr>
          <a:xfrm>
            <a:off x="899469" y="3798277"/>
            <a:ext cx="8669640" cy="861646"/>
          </a:xfrm>
          <a:prstGeom prst="rect">
            <a:avLst/>
          </a:prstGeom>
        </p:spPr>
      </p:pic>
    </p:spTree>
    <p:extLst>
      <p:ext uri="{BB962C8B-B14F-4D97-AF65-F5344CB8AC3E}">
        <p14:creationId xmlns:p14="http://schemas.microsoft.com/office/powerpoint/2010/main" val="138537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Esboço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8" name="Imagem 7"/>
          <p:cNvPicPr>
            <a:picLocks noChangeAspect="1"/>
          </p:cNvPicPr>
          <p:nvPr/>
        </p:nvPicPr>
        <p:blipFill>
          <a:blip r:embed="rId2"/>
          <a:stretch>
            <a:fillRect/>
          </a:stretch>
        </p:blipFill>
        <p:spPr>
          <a:xfrm>
            <a:off x="0" y="3284367"/>
            <a:ext cx="3947400" cy="836333"/>
          </a:xfrm>
          <a:prstGeom prst="rect">
            <a:avLst/>
          </a:prstGeom>
        </p:spPr>
      </p:pic>
      <p:pic>
        <p:nvPicPr>
          <p:cNvPr id="9" name="Imagem 8"/>
          <p:cNvPicPr>
            <a:picLocks noChangeAspect="1"/>
          </p:cNvPicPr>
          <p:nvPr/>
        </p:nvPicPr>
        <p:blipFill>
          <a:blip r:embed="rId3"/>
          <a:stretch>
            <a:fillRect/>
          </a:stretch>
        </p:blipFill>
        <p:spPr>
          <a:xfrm>
            <a:off x="4841753" y="180339"/>
            <a:ext cx="4813465" cy="2978819"/>
          </a:xfrm>
          <a:prstGeom prst="rect">
            <a:avLst/>
          </a:prstGeom>
        </p:spPr>
      </p:pic>
      <p:pic>
        <p:nvPicPr>
          <p:cNvPr id="10" name="Imagem 9"/>
          <p:cNvPicPr>
            <a:picLocks noChangeAspect="1"/>
          </p:cNvPicPr>
          <p:nvPr/>
        </p:nvPicPr>
        <p:blipFill>
          <a:blip r:embed="rId4"/>
          <a:stretch>
            <a:fillRect/>
          </a:stretch>
        </p:blipFill>
        <p:spPr>
          <a:xfrm>
            <a:off x="123093" y="1277753"/>
            <a:ext cx="4378570" cy="1758626"/>
          </a:xfrm>
          <a:prstGeom prst="rect">
            <a:avLst/>
          </a:prstGeom>
        </p:spPr>
      </p:pic>
      <p:pic>
        <p:nvPicPr>
          <p:cNvPr id="11" name="Imagem 10"/>
          <p:cNvPicPr>
            <a:picLocks noChangeAspect="1"/>
          </p:cNvPicPr>
          <p:nvPr/>
        </p:nvPicPr>
        <p:blipFill>
          <a:blip r:embed="rId5"/>
          <a:stretch>
            <a:fillRect/>
          </a:stretch>
        </p:blipFill>
        <p:spPr>
          <a:xfrm>
            <a:off x="1144175" y="4120700"/>
            <a:ext cx="8254802" cy="2180405"/>
          </a:xfrm>
          <a:prstGeom prst="rect">
            <a:avLst/>
          </a:prstGeom>
        </p:spPr>
      </p:pic>
    </p:spTree>
    <p:extLst>
      <p:ext uri="{BB962C8B-B14F-4D97-AF65-F5344CB8AC3E}">
        <p14:creationId xmlns:p14="http://schemas.microsoft.com/office/powerpoint/2010/main" val="3923493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781050" y="1766887"/>
            <a:ext cx="10629900" cy="3324225"/>
          </a:xfrm>
          <a:prstGeom prst="rect">
            <a:avLst/>
          </a:prstGeom>
        </p:spPr>
      </p:pic>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3" name="Imagem 2"/>
          <p:cNvPicPr>
            <a:picLocks noChangeAspect="1"/>
          </p:cNvPicPr>
          <p:nvPr/>
        </p:nvPicPr>
        <p:blipFill>
          <a:blip r:embed="rId3"/>
          <a:stretch>
            <a:fillRect/>
          </a:stretch>
        </p:blipFill>
        <p:spPr>
          <a:xfrm>
            <a:off x="781050" y="1766887"/>
            <a:ext cx="2440146" cy="510321"/>
          </a:xfrm>
          <a:prstGeom prst="rect">
            <a:avLst/>
          </a:prstGeom>
        </p:spPr>
      </p:pic>
    </p:spTree>
    <p:extLst>
      <p:ext uri="{BB962C8B-B14F-4D97-AF65-F5344CB8AC3E}">
        <p14:creationId xmlns:p14="http://schemas.microsoft.com/office/powerpoint/2010/main" val="36790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tângulo 32"/>
          <p:cNvSpPr/>
          <p:nvPr/>
        </p:nvSpPr>
        <p:spPr>
          <a:xfrm>
            <a:off x="1662638" y="4826980"/>
            <a:ext cx="2537887" cy="1116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Esboço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7" name="Imagem 6"/>
          <p:cNvPicPr>
            <a:picLocks noChangeAspect="1"/>
          </p:cNvPicPr>
          <p:nvPr/>
        </p:nvPicPr>
        <p:blipFill>
          <a:blip r:embed="rId2"/>
          <a:stretch>
            <a:fillRect/>
          </a:stretch>
        </p:blipFill>
        <p:spPr>
          <a:xfrm>
            <a:off x="2825471" y="1775496"/>
            <a:ext cx="1625400" cy="636900"/>
          </a:xfrm>
          <a:prstGeom prst="rect">
            <a:avLst/>
          </a:prstGeom>
        </p:spPr>
      </p:pic>
      <p:pic>
        <p:nvPicPr>
          <p:cNvPr id="13" name="Imagem 12"/>
          <p:cNvPicPr>
            <a:picLocks noChangeAspect="1"/>
          </p:cNvPicPr>
          <p:nvPr/>
        </p:nvPicPr>
        <p:blipFill>
          <a:blip r:embed="rId3"/>
          <a:stretch>
            <a:fillRect/>
          </a:stretch>
        </p:blipFill>
        <p:spPr>
          <a:xfrm>
            <a:off x="617577" y="1782256"/>
            <a:ext cx="1702800" cy="669067"/>
          </a:xfrm>
          <a:prstGeom prst="rect">
            <a:avLst/>
          </a:prstGeom>
        </p:spPr>
      </p:pic>
      <p:pic>
        <p:nvPicPr>
          <p:cNvPr id="15" name="Imagem 14"/>
          <p:cNvPicPr>
            <a:picLocks noChangeAspect="1"/>
          </p:cNvPicPr>
          <p:nvPr/>
        </p:nvPicPr>
        <p:blipFill>
          <a:blip r:embed="rId4"/>
          <a:stretch>
            <a:fillRect/>
          </a:stretch>
        </p:blipFill>
        <p:spPr>
          <a:xfrm>
            <a:off x="5309379" y="769726"/>
            <a:ext cx="1573800" cy="662633"/>
          </a:xfrm>
          <a:prstGeom prst="rect">
            <a:avLst/>
          </a:prstGeom>
        </p:spPr>
      </p:pic>
      <p:pic>
        <p:nvPicPr>
          <p:cNvPr id="16" name="Imagem 15"/>
          <p:cNvPicPr>
            <a:picLocks noChangeAspect="1"/>
          </p:cNvPicPr>
          <p:nvPr/>
        </p:nvPicPr>
        <p:blipFill>
          <a:blip r:embed="rId5"/>
          <a:stretch>
            <a:fillRect/>
          </a:stretch>
        </p:blipFill>
        <p:spPr>
          <a:xfrm>
            <a:off x="7068808" y="657393"/>
            <a:ext cx="3457200" cy="1093667"/>
          </a:xfrm>
          <a:prstGeom prst="rect">
            <a:avLst/>
          </a:prstGeom>
        </p:spPr>
      </p:pic>
      <p:pic>
        <p:nvPicPr>
          <p:cNvPr id="21" name="Imagem 20"/>
          <p:cNvPicPr>
            <a:picLocks noChangeAspect="1"/>
          </p:cNvPicPr>
          <p:nvPr/>
        </p:nvPicPr>
        <p:blipFill>
          <a:blip r:embed="rId6"/>
          <a:stretch>
            <a:fillRect/>
          </a:stretch>
        </p:blipFill>
        <p:spPr>
          <a:xfrm>
            <a:off x="6571802" y="1970444"/>
            <a:ext cx="3921600" cy="1209467"/>
          </a:xfrm>
          <a:prstGeom prst="rect">
            <a:avLst/>
          </a:prstGeom>
        </p:spPr>
      </p:pic>
      <p:pic>
        <p:nvPicPr>
          <p:cNvPr id="22" name="Imagem 21"/>
          <p:cNvPicPr>
            <a:picLocks noChangeAspect="1"/>
          </p:cNvPicPr>
          <p:nvPr/>
        </p:nvPicPr>
        <p:blipFill>
          <a:blip r:embed="rId7"/>
          <a:stretch>
            <a:fillRect/>
          </a:stretch>
        </p:blipFill>
        <p:spPr>
          <a:xfrm>
            <a:off x="7580341" y="3526904"/>
            <a:ext cx="412800" cy="308800"/>
          </a:xfrm>
          <a:prstGeom prst="rect">
            <a:avLst/>
          </a:prstGeom>
        </p:spPr>
      </p:pic>
      <p:pic>
        <p:nvPicPr>
          <p:cNvPr id="23" name="Imagem 22"/>
          <p:cNvPicPr>
            <a:picLocks noChangeAspect="1"/>
          </p:cNvPicPr>
          <p:nvPr/>
        </p:nvPicPr>
        <p:blipFill>
          <a:blip r:embed="rId8"/>
          <a:stretch>
            <a:fillRect/>
          </a:stretch>
        </p:blipFill>
        <p:spPr>
          <a:xfrm>
            <a:off x="8129664" y="3304680"/>
            <a:ext cx="1382953" cy="698765"/>
          </a:xfrm>
          <a:prstGeom prst="rect">
            <a:avLst/>
          </a:prstGeom>
        </p:spPr>
      </p:pic>
      <p:sp>
        <p:nvSpPr>
          <p:cNvPr id="25" name="Seta em curva para baixo 24"/>
          <p:cNvSpPr/>
          <p:nvPr/>
        </p:nvSpPr>
        <p:spPr>
          <a:xfrm>
            <a:off x="1731651" y="1159379"/>
            <a:ext cx="1906520" cy="675579"/>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6" name="Seta em curva para baixo 25"/>
          <p:cNvSpPr/>
          <p:nvPr/>
        </p:nvSpPr>
        <p:spPr>
          <a:xfrm flipH="1" flipV="1">
            <a:off x="1752492" y="2504683"/>
            <a:ext cx="1799599" cy="535824"/>
          </a:xfrm>
          <a:prstGeom prst="curvedDownArrow">
            <a:avLst>
              <a:gd name="adj1" fmla="val 25000"/>
              <a:gd name="adj2" fmla="val 46676"/>
              <a:gd name="adj3" fmla="val 315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7" name="Seta para a direita listrada 26"/>
          <p:cNvSpPr/>
          <p:nvPr/>
        </p:nvSpPr>
        <p:spPr>
          <a:xfrm rot="5400000">
            <a:off x="1828756" y="3737482"/>
            <a:ext cx="1647068" cy="496759"/>
          </a:xfrm>
          <a:prstGeom prst="stripedRightArrow">
            <a:avLst/>
          </a:prstGeom>
          <a:solidFill>
            <a:srgbClr val="FF0000"/>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29" name="Conector reto 28"/>
          <p:cNvCxnSpPr/>
          <p:nvPr/>
        </p:nvCxnSpPr>
        <p:spPr>
          <a:xfrm flipH="1">
            <a:off x="5178245" y="325315"/>
            <a:ext cx="14692" cy="6057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2" name="Imagem 3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20231696">
            <a:off x="2712128" y="4753343"/>
            <a:ext cx="5079471" cy="2064384"/>
          </a:xfrm>
          <a:prstGeom prst="rect">
            <a:avLst/>
          </a:prstGeom>
        </p:spPr>
      </p:pic>
      <p:pic>
        <p:nvPicPr>
          <p:cNvPr id="35" name="Imagem 34"/>
          <p:cNvPicPr>
            <a:picLocks noChangeAspect="1"/>
          </p:cNvPicPr>
          <p:nvPr/>
        </p:nvPicPr>
        <p:blipFill>
          <a:blip r:embed="rId10"/>
          <a:stretch>
            <a:fillRect/>
          </a:stretch>
        </p:blipFill>
        <p:spPr>
          <a:xfrm>
            <a:off x="1826556" y="4957854"/>
            <a:ext cx="2247900" cy="857250"/>
          </a:xfrm>
          <a:prstGeom prst="rect">
            <a:avLst/>
          </a:prstGeom>
        </p:spPr>
      </p:pic>
    </p:spTree>
    <p:extLst>
      <p:ext uri="{BB962C8B-B14F-4D97-AF65-F5344CB8AC3E}">
        <p14:creationId xmlns:p14="http://schemas.microsoft.com/office/powerpoint/2010/main" val="168013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grpId="0" nodeType="click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wheel(1)">
                                      <p:cBhvr>
                                        <p:cTn id="52" dur="2000"/>
                                        <p:tgtEl>
                                          <p:spTgt spid="3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fade">
                                      <p:cBhvr>
                                        <p:cTn id="57" dur="500"/>
                                        <p:tgtEl>
                                          <p:spTgt spid="3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5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5" grpId="0" animBg="1"/>
      <p:bldP spid="26" grpId="0" animBg="1"/>
      <p:bldP spid="2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Propriedades</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8" name="Imagem 7"/>
          <p:cNvPicPr>
            <a:picLocks noChangeAspect="1"/>
          </p:cNvPicPr>
          <p:nvPr/>
        </p:nvPicPr>
        <p:blipFill>
          <a:blip r:embed="rId2"/>
          <a:stretch>
            <a:fillRect/>
          </a:stretch>
        </p:blipFill>
        <p:spPr>
          <a:xfrm>
            <a:off x="617577" y="1981759"/>
            <a:ext cx="10158742" cy="2188109"/>
          </a:xfrm>
          <a:prstGeom prst="rect">
            <a:avLst/>
          </a:prstGeom>
        </p:spPr>
      </p:pic>
      <p:pic>
        <p:nvPicPr>
          <p:cNvPr id="7" name="Imagem 6"/>
          <p:cNvPicPr>
            <a:picLocks noChangeAspect="1"/>
          </p:cNvPicPr>
          <p:nvPr/>
        </p:nvPicPr>
        <p:blipFill>
          <a:blip r:embed="rId3"/>
          <a:stretch>
            <a:fillRect/>
          </a:stretch>
        </p:blipFill>
        <p:spPr>
          <a:xfrm>
            <a:off x="617576" y="1981759"/>
            <a:ext cx="2534401" cy="471295"/>
          </a:xfrm>
          <a:prstGeom prst="rect">
            <a:avLst/>
          </a:prstGeom>
        </p:spPr>
      </p:pic>
    </p:spTree>
    <p:extLst>
      <p:ext uri="{BB962C8B-B14F-4D97-AF65-F5344CB8AC3E}">
        <p14:creationId xmlns:p14="http://schemas.microsoft.com/office/powerpoint/2010/main" val="1603023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17577" y="0"/>
            <a:ext cx="11980333" cy="1821183"/>
          </a:xfrm>
        </p:spPr>
        <p:txBody>
          <a:bodyPr anchor="ctr"/>
          <a:lstStyle/>
          <a:p>
            <a:r>
              <a:rPr lang="pt-BR" dirty="0" smtClean="0">
                <a:solidFill>
                  <a:srgbClr val="595959"/>
                </a:solidFill>
              </a:rPr>
              <a:t>Esboço</a:t>
            </a:r>
            <a:endParaRPr lang="pt-BR" dirty="0"/>
          </a:p>
        </p:txBody>
      </p:sp>
      <p:sp>
        <p:nvSpPr>
          <p:cNvPr id="5" name="Texto Explicativo: Linha Dobrada 10"/>
          <p:cNvSpPr/>
          <p:nvPr/>
        </p:nvSpPr>
        <p:spPr>
          <a:xfrm flipH="1">
            <a:off x="-6335487" y="-482563"/>
            <a:ext cx="4206241" cy="1325807"/>
          </a:xfrm>
          <a:prstGeom prst="borderCallout2">
            <a:avLst/>
          </a:prstGeom>
          <a:solidFill>
            <a:schemeClr val="bg1"/>
          </a:solidFill>
          <a:ln>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pt-BR" sz="1400" b="1" dirty="0">
              <a:solidFill>
                <a:prstClr val="black"/>
              </a:solidFill>
            </a:endParaRPr>
          </a:p>
        </p:txBody>
      </p:sp>
      <p:sp>
        <p:nvSpPr>
          <p:cNvPr id="6" name="Retângulo 5"/>
          <p:cNvSpPr/>
          <p:nvPr/>
        </p:nvSpPr>
        <p:spPr>
          <a:xfrm>
            <a:off x="-6230984" y="-296714"/>
            <a:ext cx="3984171" cy="954107"/>
          </a:xfrm>
          <a:prstGeom prst="rect">
            <a:avLst/>
          </a:prstGeom>
        </p:spPr>
        <p:txBody>
          <a:bodyPr wrap="square">
            <a:spAutoFit/>
          </a:bodyPr>
          <a:lstStyle/>
          <a:p>
            <a:pPr algn="ctr"/>
            <a:r>
              <a:rPr lang="pt-BR" sz="1400" b="1" dirty="0" smtClean="0"/>
              <a:t>TÍTULO</a:t>
            </a:r>
            <a:endParaRPr lang="pt-BR" sz="1400" b="1" dirty="0"/>
          </a:p>
          <a:p>
            <a:pPr algn="ctr"/>
            <a:r>
              <a:rPr lang="pt-BR" sz="1400" b="1" dirty="0"/>
              <a:t>FONTE CALIBRI 4</a:t>
            </a:r>
            <a:r>
              <a:rPr lang="pt-BR" sz="1400" b="1" dirty="0" smtClean="0"/>
              <a:t>5  (</a:t>
            </a:r>
            <a:r>
              <a:rPr lang="pt-BR" sz="1400" b="1" dirty="0"/>
              <a:t>TAMANHO MÁX.)</a:t>
            </a:r>
          </a:p>
          <a:p>
            <a:pPr lvl="0" algn="ctr"/>
            <a:r>
              <a:rPr lang="pt-BR" sz="1400" b="1" dirty="0">
                <a:solidFill>
                  <a:prstClr val="black"/>
                </a:solidFill>
              </a:rPr>
              <a:t>(O tamanho da fonte pode variar dependendo da quantidade de </a:t>
            </a:r>
            <a:r>
              <a:rPr lang="pt-BR" sz="1400" b="1" dirty="0" smtClean="0">
                <a:solidFill>
                  <a:prstClr val="black"/>
                </a:solidFill>
              </a:rPr>
              <a:t>caracteres.)</a:t>
            </a:r>
            <a:endParaRPr lang="pt-BR" sz="1400" b="1" dirty="0"/>
          </a:p>
        </p:txBody>
      </p:sp>
      <p:pic>
        <p:nvPicPr>
          <p:cNvPr id="9" name="Imagem 8"/>
          <p:cNvPicPr>
            <a:picLocks noChangeAspect="1"/>
          </p:cNvPicPr>
          <p:nvPr/>
        </p:nvPicPr>
        <p:blipFill>
          <a:blip r:embed="rId2"/>
          <a:stretch>
            <a:fillRect/>
          </a:stretch>
        </p:blipFill>
        <p:spPr>
          <a:xfrm>
            <a:off x="879232" y="1374468"/>
            <a:ext cx="4378570" cy="1758626"/>
          </a:xfrm>
          <a:prstGeom prst="rect">
            <a:avLst/>
          </a:prstGeom>
        </p:spPr>
      </p:pic>
      <p:grpSp>
        <p:nvGrpSpPr>
          <p:cNvPr id="38" name="Grupo 37"/>
          <p:cNvGrpSpPr/>
          <p:nvPr/>
        </p:nvGrpSpPr>
        <p:grpSpPr>
          <a:xfrm>
            <a:off x="1688125" y="1709751"/>
            <a:ext cx="2930767" cy="1277785"/>
            <a:chOff x="1688125" y="1709751"/>
            <a:chExt cx="2930767" cy="1277785"/>
          </a:xfrm>
        </p:grpSpPr>
        <p:pic>
          <p:nvPicPr>
            <p:cNvPr id="10" name="Imagem 9"/>
            <p:cNvPicPr>
              <a:picLocks noChangeAspect="1"/>
            </p:cNvPicPr>
            <p:nvPr/>
          </p:nvPicPr>
          <p:blipFill>
            <a:blip r:embed="rId3"/>
            <a:stretch>
              <a:fillRect/>
            </a:stretch>
          </p:blipFill>
          <p:spPr>
            <a:xfrm>
              <a:off x="1688125" y="1709751"/>
              <a:ext cx="1002321" cy="1255540"/>
            </a:xfrm>
            <a:prstGeom prst="rect">
              <a:avLst/>
            </a:prstGeom>
          </p:spPr>
        </p:pic>
        <p:pic>
          <p:nvPicPr>
            <p:cNvPr id="11" name="Imagem 10"/>
            <p:cNvPicPr>
              <a:picLocks noChangeAspect="1"/>
            </p:cNvPicPr>
            <p:nvPr/>
          </p:nvPicPr>
          <p:blipFill>
            <a:blip r:embed="rId3"/>
            <a:stretch>
              <a:fillRect/>
            </a:stretch>
          </p:blipFill>
          <p:spPr>
            <a:xfrm>
              <a:off x="2620110" y="1731996"/>
              <a:ext cx="1002321" cy="1255540"/>
            </a:xfrm>
            <a:prstGeom prst="rect">
              <a:avLst/>
            </a:prstGeom>
          </p:spPr>
        </p:pic>
        <p:pic>
          <p:nvPicPr>
            <p:cNvPr id="12" name="Imagem 11"/>
            <p:cNvPicPr>
              <a:picLocks noChangeAspect="1"/>
            </p:cNvPicPr>
            <p:nvPr/>
          </p:nvPicPr>
          <p:blipFill>
            <a:blip r:embed="rId3"/>
            <a:stretch>
              <a:fillRect/>
            </a:stretch>
          </p:blipFill>
          <p:spPr>
            <a:xfrm>
              <a:off x="3616571" y="1726721"/>
              <a:ext cx="1002321" cy="1255540"/>
            </a:xfrm>
            <a:prstGeom prst="rect">
              <a:avLst/>
            </a:prstGeom>
          </p:spPr>
        </p:pic>
      </p:grpSp>
      <p:sp>
        <p:nvSpPr>
          <p:cNvPr id="14" name="Seta para a esquerda 13"/>
          <p:cNvSpPr/>
          <p:nvPr/>
        </p:nvSpPr>
        <p:spPr>
          <a:xfrm>
            <a:off x="5266940" y="2191417"/>
            <a:ext cx="1974646" cy="19048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5" name="Grupo 34"/>
          <p:cNvGrpSpPr/>
          <p:nvPr/>
        </p:nvGrpSpPr>
        <p:grpSpPr>
          <a:xfrm>
            <a:off x="7250724" y="1726721"/>
            <a:ext cx="1175971" cy="1255540"/>
            <a:chOff x="7250724" y="1726721"/>
            <a:chExt cx="1175971" cy="1255540"/>
          </a:xfrm>
        </p:grpSpPr>
        <p:pic>
          <p:nvPicPr>
            <p:cNvPr id="13" name="Imagem 12"/>
            <p:cNvPicPr>
              <a:picLocks noChangeAspect="1"/>
            </p:cNvPicPr>
            <p:nvPr/>
          </p:nvPicPr>
          <p:blipFill>
            <a:blip r:embed="rId3"/>
            <a:stretch>
              <a:fillRect/>
            </a:stretch>
          </p:blipFill>
          <p:spPr>
            <a:xfrm>
              <a:off x="7424374" y="1726721"/>
              <a:ext cx="1002321" cy="1255540"/>
            </a:xfrm>
            <a:prstGeom prst="rect">
              <a:avLst/>
            </a:prstGeom>
          </p:spPr>
        </p:pic>
        <p:pic>
          <p:nvPicPr>
            <p:cNvPr id="16" name="Imagem 15"/>
            <p:cNvPicPr>
              <a:picLocks noChangeAspect="1"/>
            </p:cNvPicPr>
            <p:nvPr/>
          </p:nvPicPr>
          <p:blipFill>
            <a:blip r:embed="rId4"/>
            <a:stretch>
              <a:fillRect/>
            </a:stretch>
          </p:blipFill>
          <p:spPr>
            <a:xfrm>
              <a:off x="7250724" y="1941142"/>
              <a:ext cx="564132" cy="737011"/>
            </a:xfrm>
            <a:prstGeom prst="rect">
              <a:avLst/>
            </a:prstGeom>
          </p:spPr>
        </p:pic>
      </p:grpSp>
      <p:pic>
        <p:nvPicPr>
          <p:cNvPr id="17" name="Imagem 16"/>
          <p:cNvPicPr>
            <a:picLocks noChangeAspect="1"/>
          </p:cNvPicPr>
          <p:nvPr/>
        </p:nvPicPr>
        <p:blipFill>
          <a:blip r:embed="rId5"/>
          <a:stretch>
            <a:fillRect/>
          </a:stretch>
        </p:blipFill>
        <p:spPr>
          <a:xfrm>
            <a:off x="696069" y="3795279"/>
            <a:ext cx="4850401" cy="990733"/>
          </a:xfrm>
          <a:prstGeom prst="rect">
            <a:avLst/>
          </a:prstGeom>
        </p:spPr>
      </p:pic>
      <p:pic>
        <p:nvPicPr>
          <p:cNvPr id="18" name="Imagem 17"/>
          <p:cNvPicPr>
            <a:picLocks noChangeAspect="1"/>
          </p:cNvPicPr>
          <p:nvPr/>
        </p:nvPicPr>
        <p:blipFill>
          <a:blip r:embed="rId6"/>
          <a:stretch>
            <a:fillRect/>
          </a:stretch>
        </p:blipFill>
        <p:spPr>
          <a:xfrm>
            <a:off x="1779530" y="4898095"/>
            <a:ext cx="6733801" cy="1852800"/>
          </a:xfrm>
          <a:prstGeom prst="rect">
            <a:avLst/>
          </a:prstGeom>
        </p:spPr>
      </p:pic>
      <p:pic>
        <p:nvPicPr>
          <p:cNvPr id="22" name="Imagem 21"/>
          <p:cNvPicPr>
            <a:picLocks noChangeAspect="1"/>
          </p:cNvPicPr>
          <p:nvPr/>
        </p:nvPicPr>
        <p:blipFill>
          <a:blip r:embed="rId3"/>
          <a:stretch>
            <a:fillRect/>
          </a:stretch>
        </p:blipFill>
        <p:spPr>
          <a:xfrm>
            <a:off x="6170170" y="5859742"/>
            <a:ext cx="1002321" cy="1255540"/>
          </a:xfrm>
          <a:prstGeom prst="rect">
            <a:avLst/>
          </a:prstGeom>
        </p:spPr>
      </p:pic>
      <p:pic>
        <p:nvPicPr>
          <p:cNvPr id="23" name="Imagem 22"/>
          <p:cNvPicPr>
            <a:picLocks noChangeAspect="1"/>
          </p:cNvPicPr>
          <p:nvPr/>
        </p:nvPicPr>
        <p:blipFill>
          <a:blip r:embed="rId3"/>
          <a:stretch>
            <a:fillRect/>
          </a:stretch>
        </p:blipFill>
        <p:spPr>
          <a:xfrm>
            <a:off x="2904391" y="5794833"/>
            <a:ext cx="1002321" cy="1255540"/>
          </a:xfrm>
          <a:prstGeom prst="rect">
            <a:avLst/>
          </a:prstGeom>
        </p:spPr>
      </p:pic>
      <p:pic>
        <p:nvPicPr>
          <p:cNvPr id="24" name="Imagem 23"/>
          <p:cNvPicPr>
            <a:picLocks noChangeAspect="1"/>
          </p:cNvPicPr>
          <p:nvPr/>
        </p:nvPicPr>
        <p:blipFill>
          <a:blip r:embed="rId3"/>
          <a:stretch>
            <a:fillRect/>
          </a:stretch>
        </p:blipFill>
        <p:spPr>
          <a:xfrm>
            <a:off x="6173103" y="5340351"/>
            <a:ext cx="1002321" cy="1255540"/>
          </a:xfrm>
          <a:prstGeom prst="rect">
            <a:avLst/>
          </a:prstGeom>
        </p:spPr>
      </p:pic>
      <p:pic>
        <p:nvPicPr>
          <p:cNvPr id="25" name="Imagem 24"/>
          <p:cNvPicPr>
            <a:picLocks noChangeAspect="1"/>
          </p:cNvPicPr>
          <p:nvPr/>
        </p:nvPicPr>
        <p:blipFill>
          <a:blip r:embed="rId3"/>
          <a:stretch>
            <a:fillRect/>
          </a:stretch>
        </p:blipFill>
        <p:spPr>
          <a:xfrm>
            <a:off x="2907323" y="5244187"/>
            <a:ext cx="1002321" cy="1255540"/>
          </a:xfrm>
          <a:prstGeom prst="rect">
            <a:avLst/>
          </a:prstGeom>
        </p:spPr>
      </p:pic>
      <p:pic>
        <p:nvPicPr>
          <p:cNvPr id="26" name="Imagem 25"/>
          <p:cNvPicPr>
            <a:picLocks noChangeAspect="1"/>
          </p:cNvPicPr>
          <p:nvPr/>
        </p:nvPicPr>
        <p:blipFill>
          <a:blip r:embed="rId3"/>
          <a:stretch>
            <a:fillRect/>
          </a:stretch>
        </p:blipFill>
        <p:spPr>
          <a:xfrm>
            <a:off x="6182591" y="4663936"/>
            <a:ext cx="1002321" cy="1255540"/>
          </a:xfrm>
          <a:prstGeom prst="rect">
            <a:avLst/>
          </a:prstGeom>
        </p:spPr>
      </p:pic>
      <p:pic>
        <p:nvPicPr>
          <p:cNvPr id="27" name="Imagem 26"/>
          <p:cNvPicPr>
            <a:picLocks noChangeAspect="1"/>
          </p:cNvPicPr>
          <p:nvPr/>
        </p:nvPicPr>
        <p:blipFill>
          <a:blip r:embed="rId3"/>
          <a:stretch>
            <a:fillRect/>
          </a:stretch>
        </p:blipFill>
        <p:spPr>
          <a:xfrm>
            <a:off x="2907324" y="4714830"/>
            <a:ext cx="1002321" cy="1255540"/>
          </a:xfrm>
          <a:prstGeom prst="rect">
            <a:avLst/>
          </a:prstGeom>
        </p:spPr>
      </p:pic>
      <p:grpSp>
        <p:nvGrpSpPr>
          <p:cNvPr id="39" name="Grupo 38"/>
          <p:cNvGrpSpPr/>
          <p:nvPr/>
        </p:nvGrpSpPr>
        <p:grpSpPr>
          <a:xfrm>
            <a:off x="8563084" y="5826784"/>
            <a:ext cx="2061308" cy="1255540"/>
            <a:chOff x="8563084" y="5826784"/>
            <a:chExt cx="2061308" cy="1255540"/>
          </a:xfrm>
        </p:grpSpPr>
        <p:pic>
          <p:nvPicPr>
            <p:cNvPr id="28" name="Imagem 27"/>
            <p:cNvPicPr>
              <a:picLocks noChangeAspect="1"/>
            </p:cNvPicPr>
            <p:nvPr/>
          </p:nvPicPr>
          <p:blipFill>
            <a:blip r:embed="rId7"/>
            <a:stretch>
              <a:fillRect/>
            </a:stretch>
          </p:blipFill>
          <p:spPr>
            <a:xfrm>
              <a:off x="8563084" y="6333112"/>
              <a:ext cx="412800" cy="308800"/>
            </a:xfrm>
            <a:prstGeom prst="rect">
              <a:avLst/>
            </a:prstGeom>
          </p:spPr>
        </p:pic>
        <p:pic>
          <p:nvPicPr>
            <p:cNvPr id="29" name="Imagem 28"/>
            <p:cNvPicPr>
              <a:picLocks noChangeAspect="1"/>
            </p:cNvPicPr>
            <p:nvPr/>
          </p:nvPicPr>
          <p:blipFill>
            <a:blip r:embed="rId3"/>
            <a:stretch>
              <a:fillRect/>
            </a:stretch>
          </p:blipFill>
          <p:spPr>
            <a:xfrm>
              <a:off x="8676380" y="5826784"/>
              <a:ext cx="1002321" cy="1255540"/>
            </a:xfrm>
            <a:prstGeom prst="rect">
              <a:avLst/>
            </a:prstGeom>
          </p:spPr>
        </p:pic>
        <p:pic>
          <p:nvPicPr>
            <p:cNvPr id="30" name="Imagem 29"/>
            <p:cNvPicPr>
              <a:picLocks noChangeAspect="1"/>
            </p:cNvPicPr>
            <p:nvPr/>
          </p:nvPicPr>
          <p:blipFill>
            <a:blip r:embed="rId8"/>
            <a:stretch>
              <a:fillRect/>
            </a:stretch>
          </p:blipFill>
          <p:spPr>
            <a:xfrm>
              <a:off x="9386969" y="6078506"/>
              <a:ext cx="1237423" cy="625233"/>
            </a:xfrm>
            <a:prstGeom prst="rect">
              <a:avLst/>
            </a:prstGeom>
          </p:spPr>
        </p:pic>
      </p:grpSp>
      <p:sp>
        <p:nvSpPr>
          <p:cNvPr id="31" name="Seta em curva para a direita 30"/>
          <p:cNvSpPr/>
          <p:nvPr/>
        </p:nvSpPr>
        <p:spPr>
          <a:xfrm rot="573398">
            <a:off x="135370" y="2129237"/>
            <a:ext cx="601815" cy="1761492"/>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37" name="Grupo 36"/>
          <p:cNvGrpSpPr/>
          <p:nvPr/>
        </p:nvGrpSpPr>
        <p:grpSpPr>
          <a:xfrm>
            <a:off x="6758868" y="745008"/>
            <a:ext cx="2333331" cy="1076175"/>
            <a:chOff x="6758868" y="745008"/>
            <a:chExt cx="2333331" cy="1076175"/>
          </a:xfrm>
        </p:grpSpPr>
        <p:sp>
          <p:nvSpPr>
            <p:cNvPr id="32" name="CaixaDeTexto 31"/>
            <p:cNvSpPr txBox="1"/>
            <p:nvPr/>
          </p:nvSpPr>
          <p:spPr>
            <a:xfrm>
              <a:off x="6758868" y="745008"/>
              <a:ext cx="2333331" cy="707886"/>
            </a:xfrm>
            <a:prstGeom prst="rect">
              <a:avLst/>
            </a:prstGeom>
            <a:noFill/>
          </p:spPr>
          <p:txBody>
            <a:bodyPr wrap="none" rtlCol="0">
              <a:spAutoFit/>
            </a:bodyPr>
            <a:lstStyle/>
            <a:p>
              <a:r>
                <a:rPr lang="pt-BR" sz="4000" b="1" dirty="0" smtClean="0">
                  <a:solidFill>
                    <a:srgbClr val="FF0000"/>
                  </a:solidFill>
                </a:rPr>
                <a:t>Constante</a:t>
              </a:r>
              <a:endParaRPr lang="pt-BR" sz="4000" b="1" dirty="0">
                <a:solidFill>
                  <a:srgbClr val="FF0000"/>
                </a:solidFill>
              </a:endParaRPr>
            </a:p>
          </p:txBody>
        </p:sp>
        <p:sp>
          <p:nvSpPr>
            <p:cNvPr id="33" name="Seta para baixo 32"/>
            <p:cNvSpPr/>
            <p:nvPr/>
          </p:nvSpPr>
          <p:spPr>
            <a:xfrm>
              <a:off x="7737231" y="1374468"/>
              <a:ext cx="404446" cy="4467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pic>
        <p:nvPicPr>
          <p:cNvPr id="34" name="Imagem 3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4088951" flipV="1">
            <a:off x="5175112" y="2337260"/>
            <a:ext cx="2343564" cy="2107149"/>
          </a:xfrm>
          <a:prstGeom prst="rect">
            <a:avLst/>
          </a:prstGeom>
        </p:spPr>
      </p:pic>
    </p:spTree>
    <p:extLst>
      <p:ext uri="{BB962C8B-B14F-4D97-AF65-F5344CB8AC3E}">
        <p14:creationId xmlns:p14="http://schemas.microsoft.com/office/powerpoint/2010/main" val="1249148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fade">
                                      <p:cBhvr>
                                        <p:cTn id="62" dur="500"/>
                                        <p:tgtEl>
                                          <p:spTgt spid="25"/>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
                                        </p:tgtEl>
                                        <p:attrNameLst>
                                          <p:attrName>style.visibility</p:attrName>
                                        </p:attrNameLst>
                                      </p:cBhvr>
                                      <p:to>
                                        <p:strVal val="visible"/>
                                      </p:to>
                                    </p:set>
                                    <p:animEffect transition="in" filter="fade">
                                      <p:cBhvr>
                                        <p:cTn id="77" dur="500"/>
                                        <p:tgtEl>
                                          <p:spTgt spid="22"/>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fade">
                                      <p:cBhvr>
                                        <p:cTn id="8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PXPICPATH" val="\TELA 01_SHUTTERSTOCK_285430874 (1).PNG"/>
  <p:tag name="PXPSD_PNGPATH" val="\"/>
  <p:tag name="PXPSD_PNGFILENAME" val="TELA 01_SHUTTERSTOCK_285430874 (1).PNG"/>
  <p:tag name="PXPSD_LAYERNAME" val="shutterstock_285430874 (1)"/>
  <p:tag name="PXPSD_PSDPATH" val="E:\Novo\"/>
  <p:tag name="PXPSD_PSDFILENAME" val="Tela 01.psd"/>
  <p:tag name="PXPSD_PSDSOURCE" val="E:\Novo\Tela 01.psd"/>
  <p:tag name=" PXPSD_PSDSOURCELAYER" val="14"/>
</p:tagLst>
</file>

<file path=ppt/tags/tag10.xml><?xml version="1.0" encoding="utf-8"?>
<p:tagLst xmlns:a="http://schemas.openxmlformats.org/drawingml/2006/main" xmlns:r="http://schemas.openxmlformats.org/officeDocument/2006/relationships" xmlns:p="http://schemas.openxmlformats.org/presentationml/2006/main">
  <p:tag name="PXPICPATH" val="C:\USERS\KELEN\DESKTOP\LIXO\TELA 02_7.PNG"/>
  <p:tag name="PXPSD_PNGPATH" val="C:\USERS\KELEN\DESKTOP\LIXO\"/>
  <p:tag name="PXPSD_PNGFILENAME" val="TELA 02_7.PNG"/>
  <p:tag name="PXPSD_LAYERNAME" val="7"/>
  <p:tag name="PXPSD_PSDPATH" val="C:\Users\Kelen\Desktop\Novo\"/>
  <p:tag name="PXPSD_PSDFILENAME" val="Tela 02.psd"/>
  <p:tag name="PXPSD_PSDSOURCE" val="C:\Users\Kelen\Desktop\Novo\Tela 02.psd"/>
  <p:tag name=" PXPSD_PSDSOURCELAYER" val="7"/>
</p:tagLst>
</file>

<file path=ppt/tags/tag11.xml><?xml version="1.0" encoding="utf-8"?>
<p:tagLst xmlns:a="http://schemas.openxmlformats.org/drawingml/2006/main" xmlns:r="http://schemas.openxmlformats.org/officeDocument/2006/relationships" xmlns:p="http://schemas.openxmlformats.org/presentationml/2006/main">
  <p:tag name="PXPICPATH" val="C:\USERS\PUC MINAS VIRTUAL\DESKTOP\NOVO\\TELA 02_FORMA 3 COPIAR.PNG"/>
  <p:tag name="PXPSD_PNGPATH" val="C:\USERS\PUC MINAS VIRTUAL\DESKTOP\NOVO\\"/>
  <p:tag name="PXPSD_PNGFILENAME" val="TELA 02_FORMA 3 COPIAR.PNG"/>
  <p:tag name="PXPSD_LAYERNAME" val="Forma 3 copiar"/>
  <p:tag name="PXPSD_PSDPATH" val="C:\Users\PUC Minas Virtual\Desktop\Novo\"/>
  <p:tag name="PXPSD_PSDFILENAME" val="Tela 02.psd"/>
  <p:tag name="PXPSD_PSDSOURCE" val="C:\Users\PUC Minas Virtual\Desktop\Novo\Tela 02.psd"/>
  <p:tag name=" PXPSD_PSDSOURCELAYER" val="1"/>
</p:tagLst>
</file>

<file path=ppt/tags/tag12.xml><?xml version="1.0" encoding="utf-8"?>
<p:tagLst xmlns:a="http://schemas.openxmlformats.org/drawingml/2006/main" xmlns:r="http://schemas.openxmlformats.org/officeDocument/2006/relationships" xmlns:p="http://schemas.openxmlformats.org/presentationml/2006/main">
  <p:tag name="PXPICPATH" val="C:\USERS\KELEN\DESKTOP\LIXO\TELA 02_4.PNG"/>
  <p:tag name="PXPSD_PNGPATH" val="C:\USERS\KELEN\DESKTOP\LIXO\"/>
  <p:tag name="PXPSD_PNGFILENAME" val="TELA 02_4.PNG"/>
  <p:tag name="PXPSD_LAYERNAME" val="4"/>
  <p:tag name="PXPSD_PSDPATH" val="C:\Users\Kelen\Desktop\Novo\"/>
  <p:tag name="PXPSD_PSDFILENAME" val="Tela 02.psd"/>
  <p:tag name="PXPSD_PSDSOURCE" val="C:\Users\Kelen\Desktop\Novo\Tela 02.psd"/>
  <p:tag name=" PXPSD_PSDSOURCELAYER" val="4"/>
</p:tagLst>
</file>

<file path=ppt/tags/tag13.xml><?xml version="1.0" encoding="utf-8"?>
<p:tagLst xmlns:a="http://schemas.openxmlformats.org/drawingml/2006/main" xmlns:r="http://schemas.openxmlformats.org/officeDocument/2006/relationships" xmlns:p="http://schemas.openxmlformats.org/presentationml/2006/main">
  <p:tag name="PXPICPATH" val="C:\USERS\KELEN\DESKTOP\LIXO\TELA 03_11.PNG"/>
  <p:tag name="PXPSD_PNGPATH" val="C:\USERS\KELEN\DESKTOP\LIXO\"/>
  <p:tag name="PXPSD_PNGFILENAME" val="TELA 03_11.PNG"/>
  <p:tag name="PXPSD_LAYERNAME" val="11"/>
  <p:tag name="PXPSD_PSDPATH" val="C:\Users\Kelen\Desktop\Novo\"/>
  <p:tag name="PXPSD_PSDFILENAME" val="Tela 03.psd"/>
  <p:tag name="PXPSD_PSDSOURCE" val="C:\Users\Kelen\Desktop\Novo\Tela 03.psd"/>
  <p:tag name=" PXPSD_PSDSOURCELAYER" val="11"/>
</p:tagLst>
</file>

<file path=ppt/tags/tag14.xml><?xml version="1.0" encoding="utf-8"?>
<p:tagLst xmlns:a="http://schemas.openxmlformats.org/drawingml/2006/main" xmlns:r="http://schemas.openxmlformats.org/officeDocument/2006/relationships" xmlns:p="http://schemas.openxmlformats.org/presentationml/2006/main">
  <p:tag name="PXPICPATH" val="C:\USERS\KELEN\DESKTOP\LIXO\TELA 03_10.PNG"/>
  <p:tag name="PXPSD_PNGPATH" val="C:\USERS\KELEN\DESKTOP\LIXO\"/>
  <p:tag name="PXPSD_PNGFILENAME" val="TELA 03_10.PNG"/>
  <p:tag name="PXPSD_LAYERNAME" val="10"/>
  <p:tag name="PXPSD_PSDPATH" val="C:\Users\Kelen\Desktop\Novo\"/>
  <p:tag name="PXPSD_PSDFILENAME" val="Tela 03.psd"/>
  <p:tag name="PXPSD_PSDSOURCE" val="C:\Users\Kelen\Desktop\Novo\Tela 03.psd"/>
  <p:tag name=" PXPSD_PSDSOURCELAYER" val="10"/>
</p:tagLst>
</file>

<file path=ppt/tags/tag15.xml><?xml version="1.0" encoding="utf-8"?>
<p:tagLst xmlns:a="http://schemas.openxmlformats.org/drawingml/2006/main" xmlns:r="http://schemas.openxmlformats.org/officeDocument/2006/relationships" xmlns:p="http://schemas.openxmlformats.org/presentationml/2006/main">
  <p:tag name="PXPICPATH" val="C:\USERS\KELEN\DESKTOP\LIXO\TELA 03_9.PNG"/>
  <p:tag name="PXPSD_PNGPATH" val="C:\USERS\KELEN\DESKTOP\LIXO\"/>
  <p:tag name="PXPSD_PNGFILENAME" val="TELA 03_9.PNG"/>
  <p:tag name="PXPSD_LAYERNAME" val="9"/>
  <p:tag name="PXPSD_PSDPATH" val="C:\Users\Kelen\Desktop\Novo\"/>
  <p:tag name="PXPSD_PSDFILENAME" val="Tela 03.psd"/>
  <p:tag name="PXPSD_PSDSOURCE" val="C:\Users\Kelen\Desktop\Novo\Tela 03.psd"/>
  <p:tag name=" PXPSD_PSDSOURCELAYER" val="9"/>
</p:tagLst>
</file>

<file path=ppt/tags/tag16.xml><?xml version="1.0" encoding="utf-8"?>
<p:tagLst xmlns:a="http://schemas.openxmlformats.org/drawingml/2006/main" xmlns:r="http://schemas.openxmlformats.org/officeDocument/2006/relationships" xmlns:p="http://schemas.openxmlformats.org/presentationml/2006/main">
  <p:tag name="PXPICPATH" val="C:\USERS\KELEN\DESKTOP\LIXO\TELA 03_2.PNG"/>
  <p:tag name="PXPSD_PNGPATH" val="C:\USERS\KELEN\DESKTOP\LIXO\"/>
  <p:tag name="PXPSD_PNGFILENAME" val="TELA 03_2.PNG"/>
  <p:tag name="PXPSD_LAYERNAME" val="2"/>
  <p:tag name="PXPSD_PSDPATH" val="C:\Users\Kelen\Desktop\Novo\"/>
  <p:tag name="PXPSD_PSDFILENAME" val="Tela 03.psd"/>
  <p:tag name="PXPSD_PSDSOURCE" val="C:\Users\Kelen\Desktop\Novo\Tela 03.psd"/>
  <p:tag name=" PXPSD_PSDSOURCELAYER" val="2"/>
</p:tagLst>
</file>

<file path=ppt/tags/tag17.xml><?xml version="1.0" encoding="utf-8"?>
<p:tagLst xmlns:a="http://schemas.openxmlformats.org/drawingml/2006/main" xmlns:r="http://schemas.openxmlformats.org/officeDocument/2006/relationships" xmlns:p="http://schemas.openxmlformats.org/presentationml/2006/main">
  <p:tag name="PXPICPATH" val="C:\USERS\KELEN\DESKTOP\LIXO\TELA 03_1.PNG"/>
  <p:tag name="PXPSD_PNGPATH" val="C:\USERS\KELEN\DESKTOP\LIXO\"/>
  <p:tag name="PXPSD_PNGFILENAME" val="TELA 03_1.PNG"/>
  <p:tag name="PXPSD_LAYERNAME" val="1"/>
  <p:tag name="PXPSD_PSDPATH" val="C:\Users\Kelen\Desktop\Novo\"/>
  <p:tag name="PXPSD_PSDFILENAME" val="Tela 03.psd"/>
  <p:tag name="PXPSD_PSDSOURCE" val="C:\Users\Kelen\Desktop\Novo\Tela 03.psd"/>
  <p:tag name=" PXPSD_PSDSOURCELAYER" val="1"/>
</p:tagLst>
</file>

<file path=ppt/tags/tag18.xml><?xml version="1.0" encoding="utf-8"?>
<p:tagLst xmlns:a="http://schemas.openxmlformats.org/drawingml/2006/main" xmlns:r="http://schemas.openxmlformats.org/officeDocument/2006/relationships" xmlns:p="http://schemas.openxmlformats.org/presentationml/2006/main">
  <p:tag name="PXPICPATH" val="C:\USERS\KELEN\DESKTOP\LIXO\TELA 03_3.PNG"/>
  <p:tag name="PXPSD_PNGPATH" val="C:\USERS\KELEN\DESKTOP\LIXO\"/>
  <p:tag name="PXPSD_PNGFILENAME" val="TELA 03_3.PNG"/>
  <p:tag name="PXPSD_LAYERNAME" val="3"/>
  <p:tag name="PXPSD_PSDPATH" val="C:\Users\Kelen\Desktop\Novo\"/>
  <p:tag name="PXPSD_PSDFILENAME" val="Tela 03.psd"/>
  <p:tag name="PXPSD_PSDSOURCE" val="C:\Users\Kelen\Desktop\Novo\Tela 03.psd"/>
  <p:tag name=" PXPSD_PSDSOURCELAYER" val="3"/>
</p:tagLst>
</file>

<file path=ppt/tags/tag19.xml><?xml version="1.0" encoding="utf-8"?>
<p:tagLst xmlns:a="http://schemas.openxmlformats.org/drawingml/2006/main" xmlns:r="http://schemas.openxmlformats.org/officeDocument/2006/relationships" xmlns:p="http://schemas.openxmlformats.org/presentationml/2006/main">
  <p:tag name="PXPICPATH" val="C:\USERS\KELEN\DESKTOP\LIXO\TELA 03_11.PNG"/>
  <p:tag name="PXPSD_PNGPATH" val="C:\USERS\KELEN\DESKTOP\LIXO\"/>
  <p:tag name="PXPSD_PNGFILENAME" val="TELA 03_11.PNG"/>
  <p:tag name="PXPSD_LAYERNAME" val="11"/>
  <p:tag name="PXPSD_PSDPATH" val="C:\Users\Kelen\Desktop\Novo\"/>
  <p:tag name="PXPSD_PSDFILENAME" val="Tela 03.psd"/>
  <p:tag name="PXPSD_PSDSOURCE" val="C:\Users\Kelen\Desktop\Novo\Tela 03.psd"/>
  <p:tag name=" PXPSD_PSDSOURCELAYER" val="11"/>
</p:tagLst>
</file>

<file path=ppt/tags/tag2.xml><?xml version="1.0" encoding="utf-8"?>
<p:tagLst xmlns:a="http://schemas.openxmlformats.org/drawingml/2006/main" xmlns:r="http://schemas.openxmlformats.org/officeDocument/2006/relationships" xmlns:p="http://schemas.openxmlformats.org/presentationml/2006/main">
  <p:tag name="PXPICPATH" val="C:\USERS\KELEN\DESKTOP\LIXO\TELA 01_9.PNG"/>
  <p:tag name="PXPSD_PNGPATH" val="C:\USERS\KELEN\DESKTOP\LIXO\"/>
  <p:tag name="PXPSD_PNGFILENAME" val="TELA 01_9.PNG"/>
  <p:tag name="PXPSD_LAYERNAME" val="9"/>
  <p:tag name="PXPSD_PSDPATH" val="C:\Users\Kelen\Desktop\Novo\"/>
  <p:tag name="PXPSD_PSDFILENAME" val="Tela 01.psd"/>
  <p:tag name="PXPSD_PSDSOURCE" val="C:\Users\Kelen\Desktop\Novo\Tela 01.psd"/>
  <p:tag name=" PXPSD_PSDSOURCELAYER" val="9"/>
</p:tagLst>
</file>

<file path=ppt/tags/tag20.xml><?xml version="1.0" encoding="utf-8"?>
<p:tagLst xmlns:a="http://schemas.openxmlformats.org/drawingml/2006/main" xmlns:r="http://schemas.openxmlformats.org/officeDocument/2006/relationships" xmlns:p="http://schemas.openxmlformats.org/presentationml/2006/main">
  <p:tag name="PXPICPATH" val="C:\USERS\KELEN\DESKTOP\LIXO\TELA 03_10.PNG"/>
  <p:tag name="PXPSD_PNGPATH" val="C:\USERS\KELEN\DESKTOP\LIXO\"/>
  <p:tag name="PXPSD_PNGFILENAME" val="TELA 03_10.PNG"/>
  <p:tag name="PXPSD_LAYERNAME" val="10"/>
  <p:tag name="PXPSD_PSDPATH" val="C:\Users\Kelen\Desktop\Novo\"/>
  <p:tag name="PXPSD_PSDFILENAME" val="Tela 03.psd"/>
  <p:tag name="PXPSD_PSDSOURCE" val="C:\Users\Kelen\Desktop\Novo\Tela 03.psd"/>
  <p:tag name=" PXPSD_PSDSOURCELAYER" val="10"/>
</p:tagLst>
</file>

<file path=ppt/tags/tag21.xml><?xml version="1.0" encoding="utf-8"?>
<p:tagLst xmlns:a="http://schemas.openxmlformats.org/drawingml/2006/main" xmlns:r="http://schemas.openxmlformats.org/officeDocument/2006/relationships" xmlns:p="http://schemas.openxmlformats.org/presentationml/2006/main">
  <p:tag name="PXPICPATH" val="C:\USERS\KELEN\DESKTOP\LIXO\TELA 03_9.PNG"/>
  <p:tag name="PXPSD_PNGPATH" val="C:\USERS\KELEN\DESKTOP\LIXO\"/>
  <p:tag name="PXPSD_PNGFILENAME" val="TELA 03_9.PNG"/>
  <p:tag name="PXPSD_LAYERNAME" val="9"/>
  <p:tag name="PXPSD_PSDPATH" val="C:\Users\Kelen\Desktop\Novo\"/>
  <p:tag name="PXPSD_PSDFILENAME" val="Tela 03.psd"/>
  <p:tag name="PXPSD_PSDSOURCE" val="C:\Users\Kelen\Desktop\Novo\Tela 03.psd"/>
  <p:tag name=" PXPSD_PSDSOURCELAYER" val="9"/>
</p:tagLst>
</file>

<file path=ppt/tags/tag22.xml><?xml version="1.0" encoding="utf-8"?>
<p:tagLst xmlns:a="http://schemas.openxmlformats.org/drawingml/2006/main" xmlns:r="http://schemas.openxmlformats.org/officeDocument/2006/relationships" xmlns:p="http://schemas.openxmlformats.org/presentationml/2006/main">
  <p:tag name="PXPICPATH" val="C:\USERS\KELEN\DESKTOP\LIXO\TELA 03_3.PNG"/>
  <p:tag name="PXPSD_PNGPATH" val="C:\USERS\KELEN\DESKTOP\LIXO\"/>
  <p:tag name="PXPSD_PNGFILENAME" val="TELA 03_3.PNG"/>
  <p:tag name="PXPSD_LAYERNAME" val="3"/>
  <p:tag name="PXPSD_PSDPATH" val="C:\Users\Kelen\Desktop\Novo\"/>
  <p:tag name="PXPSD_PSDFILENAME" val="Tela 03.psd"/>
  <p:tag name="PXPSD_PSDSOURCE" val="C:\Users\Kelen\Desktop\Novo\Tela 03.psd"/>
  <p:tag name=" PXPSD_PSDSOURCELAYER" val="3"/>
</p:tagLst>
</file>

<file path=ppt/tags/tag23.xml><?xml version="1.0" encoding="utf-8"?>
<p:tagLst xmlns:a="http://schemas.openxmlformats.org/drawingml/2006/main" xmlns:r="http://schemas.openxmlformats.org/officeDocument/2006/relationships" xmlns:p="http://schemas.openxmlformats.org/presentationml/2006/main">
  <p:tag name="PXPICPATH" val="C:\USERS\KELEN\DESKTOP\LIXO\TELA 03_2.PNG"/>
  <p:tag name="PXPSD_PNGPATH" val="C:\USERS\KELEN\DESKTOP\LIXO\"/>
  <p:tag name="PXPSD_PNGFILENAME" val="TELA 03_2.PNG"/>
  <p:tag name="PXPSD_LAYERNAME" val="2"/>
  <p:tag name="PXPSD_PSDPATH" val="C:\Users\Kelen\Desktop\Novo\"/>
  <p:tag name="PXPSD_PSDFILENAME" val="Tela 03.psd"/>
  <p:tag name="PXPSD_PSDSOURCE" val="C:\Users\Kelen\Desktop\Novo\Tela 03.psd"/>
  <p:tag name=" PXPSD_PSDSOURCELAYER" val="2"/>
</p:tagLst>
</file>

<file path=ppt/tags/tag24.xml><?xml version="1.0" encoding="utf-8"?>
<p:tagLst xmlns:a="http://schemas.openxmlformats.org/drawingml/2006/main" xmlns:r="http://schemas.openxmlformats.org/officeDocument/2006/relationships" xmlns:p="http://schemas.openxmlformats.org/presentationml/2006/main">
  <p:tag name="PXPICPATH" val="C:\USERS\KELEN\DESKTOP\LIXO\TELA 03_1.PNG"/>
  <p:tag name="PXPSD_PNGPATH" val="C:\USERS\KELEN\DESKTOP\LIXO\"/>
  <p:tag name="PXPSD_PNGFILENAME" val="TELA 03_1.PNG"/>
  <p:tag name="PXPSD_LAYERNAME" val="1"/>
  <p:tag name="PXPSD_PSDPATH" val="C:\Users\Kelen\Desktop\Novo\"/>
  <p:tag name="PXPSD_PSDFILENAME" val="Tela 03.psd"/>
  <p:tag name="PXPSD_PSDSOURCE" val="C:\Users\Kelen\Desktop\Novo\Tela 03.psd"/>
  <p:tag name=" PXPSD_PSDSOURCELAYER" val="1"/>
</p:tagLst>
</file>

<file path=ppt/tags/tag25.xml><?xml version="1.0" encoding="utf-8"?>
<p:tagLst xmlns:a="http://schemas.openxmlformats.org/drawingml/2006/main" xmlns:r="http://schemas.openxmlformats.org/officeDocument/2006/relationships" xmlns:p="http://schemas.openxmlformats.org/presentationml/2006/main">
  <p:tag name="PXPICPATH" val="C:\USERS\KELEN\DESKTOP\LIXO\TELA 03_11.PNG"/>
  <p:tag name="PXPSD_PNGPATH" val="C:\USERS\KELEN\DESKTOP\LIXO\"/>
  <p:tag name="PXPSD_PNGFILENAME" val="TELA 03_11.PNG"/>
  <p:tag name="PXPSD_LAYERNAME" val="11"/>
  <p:tag name="PXPSD_PSDPATH" val="C:\Users\Kelen\Desktop\Novo\"/>
  <p:tag name="PXPSD_PSDFILENAME" val="Tela 03.psd"/>
  <p:tag name="PXPSD_PSDSOURCE" val="C:\Users\Kelen\Desktop\Novo\Tela 03.psd"/>
  <p:tag name=" PXPSD_PSDSOURCELAYER" val="11"/>
</p:tagLst>
</file>

<file path=ppt/tags/tag26.xml><?xml version="1.0" encoding="utf-8"?>
<p:tagLst xmlns:a="http://schemas.openxmlformats.org/drawingml/2006/main" xmlns:r="http://schemas.openxmlformats.org/officeDocument/2006/relationships" xmlns:p="http://schemas.openxmlformats.org/presentationml/2006/main">
  <p:tag name="PXPICPATH" val="C:\USERS\KELEN\DESKTOP\LIXO\TELA 03_10.PNG"/>
  <p:tag name="PXPSD_PNGPATH" val="C:\USERS\KELEN\DESKTOP\LIXO\"/>
  <p:tag name="PXPSD_PNGFILENAME" val="TELA 03_10.PNG"/>
  <p:tag name="PXPSD_LAYERNAME" val="10"/>
  <p:tag name="PXPSD_PSDPATH" val="C:\Users\Kelen\Desktop\Novo\"/>
  <p:tag name="PXPSD_PSDFILENAME" val="Tela 03.psd"/>
  <p:tag name="PXPSD_PSDSOURCE" val="C:\Users\Kelen\Desktop\Novo\Tela 03.psd"/>
  <p:tag name=" PXPSD_PSDSOURCELAYER" val="10"/>
</p:tagLst>
</file>

<file path=ppt/tags/tag27.xml><?xml version="1.0" encoding="utf-8"?>
<p:tagLst xmlns:a="http://schemas.openxmlformats.org/drawingml/2006/main" xmlns:r="http://schemas.openxmlformats.org/officeDocument/2006/relationships" xmlns:p="http://schemas.openxmlformats.org/presentationml/2006/main">
  <p:tag name="PXPICPATH" val="C:\USERS\KELEN\DESKTOP\LIXO\TELA 03_9.PNG"/>
  <p:tag name="PXPSD_PNGPATH" val="C:\USERS\KELEN\DESKTOP\LIXO\"/>
  <p:tag name="PXPSD_PNGFILENAME" val="TELA 03_9.PNG"/>
  <p:tag name="PXPSD_LAYERNAME" val="9"/>
  <p:tag name="PXPSD_PSDPATH" val="C:\Users\Kelen\Desktop\Novo\"/>
  <p:tag name="PXPSD_PSDFILENAME" val="Tela 03.psd"/>
  <p:tag name="PXPSD_PSDSOURCE" val="C:\Users\Kelen\Desktop\Novo\Tela 03.psd"/>
  <p:tag name=" PXPSD_PSDSOURCELAYER" val="9"/>
</p:tagLst>
</file>

<file path=ppt/tags/tag28.xml><?xml version="1.0" encoding="utf-8"?>
<p:tagLst xmlns:a="http://schemas.openxmlformats.org/drawingml/2006/main" xmlns:r="http://schemas.openxmlformats.org/officeDocument/2006/relationships" xmlns:p="http://schemas.openxmlformats.org/presentationml/2006/main">
  <p:tag name="PXPICPATH" val="C:\USERS\KELEN\DESKTOP\LIXO\TELA 03_2.PNG"/>
  <p:tag name="PXPSD_PNGPATH" val="C:\USERS\KELEN\DESKTOP\LIXO\"/>
  <p:tag name="PXPSD_PNGFILENAME" val="TELA 03_2.PNG"/>
  <p:tag name="PXPSD_LAYERNAME" val="2"/>
  <p:tag name="PXPSD_PSDPATH" val="C:\Users\Kelen\Desktop\Novo\"/>
  <p:tag name="PXPSD_PSDFILENAME" val="Tela 03.psd"/>
  <p:tag name="PXPSD_PSDSOURCE" val="C:\Users\Kelen\Desktop\Novo\Tela 03.psd"/>
  <p:tag name=" PXPSD_PSDSOURCELAYER" val="2"/>
</p:tagLst>
</file>

<file path=ppt/tags/tag29.xml><?xml version="1.0" encoding="utf-8"?>
<p:tagLst xmlns:a="http://schemas.openxmlformats.org/drawingml/2006/main" xmlns:r="http://schemas.openxmlformats.org/officeDocument/2006/relationships" xmlns:p="http://schemas.openxmlformats.org/presentationml/2006/main">
  <p:tag name="PXPICPATH" val="C:\USERS\KELEN\DESKTOP\LIXO\TELA 03_1.PNG"/>
  <p:tag name="PXPSD_PNGPATH" val="C:\USERS\KELEN\DESKTOP\LIXO\"/>
  <p:tag name="PXPSD_PNGFILENAME" val="TELA 03_1.PNG"/>
  <p:tag name="PXPSD_LAYERNAME" val="1"/>
  <p:tag name="PXPSD_PSDPATH" val="C:\Users\Kelen\Desktop\Novo\"/>
  <p:tag name="PXPSD_PSDFILENAME" val="Tela 03.psd"/>
  <p:tag name="PXPSD_PSDSOURCE" val="C:\Users\Kelen\Desktop\Novo\Tela 03.psd"/>
  <p:tag name=" PXPSD_PSDSOURCELAYER" val="1"/>
</p:tagLst>
</file>

<file path=ppt/tags/tag3.xml><?xml version="1.0" encoding="utf-8"?>
<p:tagLst xmlns:a="http://schemas.openxmlformats.org/drawingml/2006/main" xmlns:r="http://schemas.openxmlformats.org/officeDocument/2006/relationships" xmlns:p="http://schemas.openxmlformats.org/presentationml/2006/main">
  <p:tag name="PXPICPATH" val="C:\USERS\KELEN\DESKTOP\LIXO\TELA 01_7.PNG"/>
  <p:tag name="PXPSD_PNGPATH" val="C:\USERS\KELEN\DESKTOP\LIXO\"/>
  <p:tag name="PXPSD_PNGFILENAME" val="TELA 01_7.PNG"/>
  <p:tag name="PXPSD_LAYERNAME" val="7"/>
  <p:tag name="PXPSD_PSDPATH" val="C:\Users\Kelen\Desktop\Novo\"/>
  <p:tag name="PXPSD_PSDFILENAME" val="Tela 01.psd"/>
  <p:tag name="PXPSD_PSDSOURCE" val="C:\Users\Kelen\Desktop\Novo\Tela 01.psd"/>
  <p:tag name=" PXPSD_PSDSOURCELAYER" val="7"/>
</p:tagLst>
</file>

<file path=ppt/tags/tag30.xml><?xml version="1.0" encoding="utf-8"?>
<p:tagLst xmlns:a="http://schemas.openxmlformats.org/drawingml/2006/main" xmlns:r="http://schemas.openxmlformats.org/officeDocument/2006/relationships" xmlns:p="http://schemas.openxmlformats.org/presentationml/2006/main">
  <p:tag name="PXPICPATH" val="C:\USERS\KELEN\DESKTOP\LIXO\TELA 03_3.PNG"/>
  <p:tag name="PXPSD_PNGPATH" val="C:\USERS\KELEN\DESKTOP\LIXO\"/>
  <p:tag name="PXPSD_PNGFILENAME" val="TELA 03_3.PNG"/>
  <p:tag name="PXPSD_LAYERNAME" val="3"/>
  <p:tag name="PXPSD_PSDPATH" val="C:\Users\Kelen\Desktop\Novo\"/>
  <p:tag name="PXPSD_PSDFILENAME" val="Tela 03.psd"/>
  <p:tag name="PXPSD_PSDSOURCE" val="C:\Users\Kelen\Desktop\Novo\Tela 03.psd"/>
  <p:tag name=" PXPSD_PSDSOURCELAYER" val="3"/>
</p:tagLst>
</file>

<file path=ppt/tags/tag31.xml><?xml version="1.0" encoding="utf-8"?>
<p:tagLst xmlns:a="http://schemas.openxmlformats.org/drawingml/2006/main" xmlns:r="http://schemas.openxmlformats.org/officeDocument/2006/relationships" xmlns:p="http://schemas.openxmlformats.org/presentationml/2006/main">
  <p:tag name="PXPICPATH" val="..\LIXO\TELA 06_LAYER 1.PNG"/>
  <p:tag name="PXPSD_PNGPATH" val="..\LIXO\"/>
  <p:tag name="PXPSD_PNGFILENAME" val="TELA 06_LAYER 1.PNG"/>
  <p:tag name="PXPSD_LAYERNAME" val="Layer 1"/>
  <p:tag name="PXPSD_PSDFILENAME" val="Tela 06.psd"/>
  <p:tag name="PXPSD_PSDSOURCE" val="C:\Users\Kelen\Desktop\Novo\Tela 06.psd"/>
  <p:tag name=" PXPSD_PSDSOURCELAYER" val="10"/>
</p:tagLst>
</file>

<file path=ppt/tags/tag32.xml><?xml version="1.0" encoding="utf-8"?>
<p:tagLst xmlns:a="http://schemas.openxmlformats.org/drawingml/2006/main" xmlns:r="http://schemas.openxmlformats.org/officeDocument/2006/relationships" xmlns:p="http://schemas.openxmlformats.org/presentationml/2006/main">
  <p:tag name="PXPICPATH" val="..\LIXO\TELA 06_9.PNG"/>
  <p:tag name="PXPSD_PNGPATH" val="..\LIXO\"/>
  <p:tag name="PXPSD_PNGFILENAME" val="TELA 06_9.PNG"/>
  <p:tag name="PXPSD_LAYERNAME" val="9"/>
  <p:tag name="PXPSD_PSDFILENAME" val="Tela 06.psd"/>
  <p:tag name="PXPSD_PSDSOURCE" val="C:\Users\Kelen\Desktop\Novo\Tela 06.psd"/>
  <p:tag name=" PXPSD_PSDSOURCELAYER" val="9"/>
</p:tagLst>
</file>

<file path=ppt/tags/tag33.xml><?xml version="1.0" encoding="utf-8"?>
<p:tagLst xmlns:a="http://schemas.openxmlformats.org/drawingml/2006/main" xmlns:r="http://schemas.openxmlformats.org/officeDocument/2006/relationships" xmlns:p="http://schemas.openxmlformats.org/presentationml/2006/main">
  <p:tag name="PXPICPATH" val="..\LIXO\TELA 06_8.PNG"/>
  <p:tag name="PXPSD_PNGPATH" val="..\LIXO\"/>
  <p:tag name="PXPSD_PNGFILENAME" val="TELA 06_8.PNG"/>
  <p:tag name="PXPSD_LAYERNAME" val="8"/>
  <p:tag name="PXPSD_PSDFILENAME" val="Tela 06.psd"/>
  <p:tag name="PXPSD_PSDSOURCE" val="C:\Users\Kelen\Desktop\Novo\Tela 06.psd"/>
  <p:tag name=" PXPSD_PSDSOURCELAYER" val="8"/>
</p:tagLst>
</file>

<file path=ppt/tags/tag34.xml><?xml version="1.0" encoding="utf-8"?>
<p:tagLst xmlns:a="http://schemas.openxmlformats.org/drawingml/2006/main" xmlns:r="http://schemas.openxmlformats.org/officeDocument/2006/relationships" xmlns:p="http://schemas.openxmlformats.org/presentationml/2006/main">
  <p:tag name="PXPICPATH" val="..\LIXO\TELA 06_7.PNG"/>
  <p:tag name="PXPSD_PNGPATH" val="..\LIXO\"/>
  <p:tag name="PXPSD_PNGFILENAME" val="TELA 06_7.PNG"/>
  <p:tag name="PXPSD_LAYERNAME" val="7"/>
  <p:tag name="PXPSD_PSDFILENAME" val="Tela 06.psd"/>
  <p:tag name="PXPSD_PSDSOURCE" val="C:\Users\Kelen\Desktop\Novo\Tela 06.psd"/>
  <p:tag name=" PXPSD_PSDSOURCELAYER" val="7"/>
</p:tagLst>
</file>

<file path=ppt/tags/tag35.xml><?xml version="1.0" encoding="utf-8"?>
<p:tagLst xmlns:a="http://schemas.openxmlformats.org/drawingml/2006/main" xmlns:r="http://schemas.openxmlformats.org/officeDocument/2006/relationships" xmlns:p="http://schemas.openxmlformats.org/presentationml/2006/main">
  <p:tag name="PXPICPATH" val="..\LIXO\TELA 06_6.PNG"/>
  <p:tag name="PXPSD_PNGPATH" val="..\LIXO\"/>
  <p:tag name="PXPSD_PNGFILENAME" val="TELA 06_6.PNG"/>
  <p:tag name="PXPSD_LAYERNAME" val="6"/>
  <p:tag name="PXPSD_PSDFILENAME" val="Tela 06.psd"/>
  <p:tag name="PXPSD_PSDSOURCE" val="C:\Users\Kelen\Desktop\Novo\Tela 06.psd"/>
  <p:tag name=" PXPSD_PSDSOURCELAYER" val="6"/>
</p:tagLst>
</file>

<file path=ppt/tags/tag36.xml><?xml version="1.0" encoding="utf-8"?>
<p:tagLst xmlns:a="http://schemas.openxmlformats.org/drawingml/2006/main" xmlns:r="http://schemas.openxmlformats.org/officeDocument/2006/relationships" xmlns:p="http://schemas.openxmlformats.org/presentationml/2006/main">
  <p:tag name="PXPICPATH" val="..\LIXO\TELA 06_5.PNG"/>
  <p:tag name="PXPSD_PNGPATH" val="..\LIXO\"/>
  <p:tag name="PXPSD_PNGFILENAME" val="TELA 06_5.PNG"/>
  <p:tag name="PXPSD_LAYERNAME" val="5"/>
  <p:tag name="PXPSD_PSDFILENAME" val="Tela 06.psd"/>
  <p:tag name="PXPSD_PSDSOURCE" val="C:\Users\Kelen\Desktop\Novo\Tela 06.psd"/>
  <p:tag name=" PXPSD_PSDSOURCELAYER" val="5"/>
</p:tagLst>
</file>

<file path=ppt/tags/tag37.xml><?xml version="1.0" encoding="utf-8"?>
<p:tagLst xmlns:a="http://schemas.openxmlformats.org/drawingml/2006/main" xmlns:r="http://schemas.openxmlformats.org/officeDocument/2006/relationships" xmlns:p="http://schemas.openxmlformats.org/presentationml/2006/main">
  <p:tag name="PXPICPATH" val="..\LIXO\TELA 06_4.PNG"/>
  <p:tag name="PXPSD_PNGPATH" val="..\LIXO\"/>
  <p:tag name="PXPSD_PNGFILENAME" val="TELA 06_4.PNG"/>
  <p:tag name="PXPSD_LAYERNAME" val="4"/>
  <p:tag name="PXPSD_PSDFILENAME" val="Tela 06.psd"/>
  <p:tag name="PXPSD_PSDSOURCE" val="C:\Users\Kelen\Desktop\Novo\Tela 06.psd"/>
  <p:tag name=" PXPSD_PSDSOURCELAYER" val="4"/>
</p:tagLst>
</file>

<file path=ppt/tags/tag38.xml><?xml version="1.0" encoding="utf-8"?>
<p:tagLst xmlns:a="http://schemas.openxmlformats.org/drawingml/2006/main" xmlns:r="http://schemas.openxmlformats.org/officeDocument/2006/relationships" xmlns:p="http://schemas.openxmlformats.org/presentationml/2006/main">
  <p:tag name="PXPICPATH" val="..\LIXO\TELA 06_3.PNG"/>
  <p:tag name="PXPSD_PNGPATH" val="..\LIXO\"/>
  <p:tag name="PXPSD_PNGFILENAME" val="TELA 06_3.PNG"/>
  <p:tag name="PXPSD_LAYERNAME" val="3"/>
  <p:tag name="PXPSD_PSDFILENAME" val="Tela 06.psd"/>
  <p:tag name="PXPSD_PSDSOURCE" val="C:\Users\Kelen\Desktop\Novo\Tela 06.psd"/>
  <p:tag name=" PXPSD_PSDSOURCELAYER" val="3"/>
</p:tagLst>
</file>

<file path=ppt/tags/tag39.xml><?xml version="1.0" encoding="utf-8"?>
<p:tagLst xmlns:a="http://schemas.openxmlformats.org/drawingml/2006/main" xmlns:r="http://schemas.openxmlformats.org/officeDocument/2006/relationships" xmlns:p="http://schemas.openxmlformats.org/presentationml/2006/main">
  <p:tag name="PXPICPATH" val="..\LIXO\TELA 07_CAMADA 0.PNG"/>
  <p:tag name="PXPSD_PNGPATH" val="..\LIXO\"/>
  <p:tag name="PXPSD_PNGFILENAME" val="TELA 07_CAMADA 0.PNG"/>
  <p:tag name="PXPSD_LAYERNAME" val="Camada 0"/>
  <p:tag name="PXPSD_PSDFILENAME" val="Tela 07.psd"/>
  <p:tag name="PXPSD_PSDSOURCE" val="C:\Users\Kelen\Desktop\Novo\Tela 07.psd"/>
  <p:tag name=" PXPSD_PSDSOURCELAYER" val="8"/>
</p:tagLst>
</file>

<file path=ppt/tags/tag4.xml><?xml version="1.0" encoding="utf-8"?>
<p:tagLst xmlns:a="http://schemas.openxmlformats.org/drawingml/2006/main" xmlns:r="http://schemas.openxmlformats.org/officeDocument/2006/relationships" xmlns:p="http://schemas.openxmlformats.org/presentationml/2006/main">
  <p:tag name="PXPICPATH" val="C:\USERS\KELEN\DESKTOP\LIXO\TELA 01_3.PNG"/>
  <p:tag name="PXPSD_PNGPATH" val="C:\USERS\KELEN\DESKTOP\LIXO\"/>
  <p:tag name="PXPSD_PNGFILENAME" val="TELA 01_3.PNG"/>
  <p:tag name="PXPSD_LAYERNAME" val="3"/>
  <p:tag name="PXPSD_PSDPATH" val="C:\Users\Kelen\Desktop\Novo\"/>
  <p:tag name="PXPSD_PSDFILENAME" val="Tela 01.psd"/>
  <p:tag name="PXPSD_PSDSOURCE" val="C:\Users\Kelen\Desktop\Novo\Tela 01.psd"/>
  <p:tag name=" PXPSD_PSDSOURCELAYER" val="3"/>
</p:tagLst>
</file>

<file path=ppt/tags/tag40.xml><?xml version="1.0" encoding="utf-8"?>
<p:tagLst xmlns:a="http://schemas.openxmlformats.org/drawingml/2006/main" xmlns:r="http://schemas.openxmlformats.org/officeDocument/2006/relationships" xmlns:p="http://schemas.openxmlformats.org/presentationml/2006/main">
  <p:tag name="PXPICPATH" val="..\LIXO\TELA 07_SHUTTERSTOCK_552896335.PNG"/>
  <p:tag name="PXPSD_PNGPATH" val="..\LIXO\"/>
  <p:tag name="PXPSD_PNGFILENAME" val="TELA 07_SHUTTERSTOCK_552896335.PNG"/>
  <p:tag name="PXPSD_LAYERNAME" val="shutterstock_552896335"/>
  <p:tag name="PXPSD_PSDFILENAME" val="Tela 07.psd"/>
  <p:tag name="PXPSD_PSDSOURCE" val="C:\Users\Kelen\Desktop\Novo\Tela 07.psd"/>
  <p:tag name=" PXPSD_PSDSOURCELAYER" val="7"/>
</p:tagLst>
</file>

<file path=ppt/tags/tag41.xml><?xml version="1.0" encoding="utf-8"?>
<p:tagLst xmlns:a="http://schemas.openxmlformats.org/drawingml/2006/main" xmlns:r="http://schemas.openxmlformats.org/officeDocument/2006/relationships" xmlns:p="http://schemas.openxmlformats.org/presentationml/2006/main">
  <p:tag name="PXPICPATH" val="..\LIXO\TELA 07_RETÂNGULO 2.PNG"/>
  <p:tag name="PXPSD_PNGPATH" val="..\LIXO\"/>
  <p:tag name="PXPSD_PNGFILENAME" val="TELA 07_RETÂNGULO 2.PNG"/>
  <p:tag name="PXPSD_LAYERNAME" val="Retângulo 2"/>
  <p:tag name="PXPSD_PSDFILENAME" val="Tela 07.psd"/>
  <p:tag name="PXPSD_PSDSOURCE" val="C:\Users\Kelen\Desktop\Novo\Tela 07.psd"/>
  <p:tag name=" PXPSD_PSDSOURCELAYER" val="6"/>
</p:tagLst>
</file>

<file path=ppt/tags/tag42.xml><?xml version="1.0" encoding="utf-8"?>
<p:tagLst xmlns:a="http://schemas.openxmlformats.org/drawingml/2006/main" xmlns:r="http://schemas.openxmlformats.org/officeDocument/2006/relationships" xmlns:p="http://schemas.openxmlformats.org/presentationml/2006/main">
  <p:tag name="PXPICPATH" val="..\LIXO\TELA 07_OBJETO INTELIGENTE DE VETOR.PNG"/>
  <p:tag name="PXPSD_PNGPATH" val="..\LIXO\"/>
  <p:tag name="PXPSD_PNGFILENAME" val="TELA 07_OBJETO INTELIGENTE DE VETOR.PNG"/>
  <p:tag name="PXPSD_LAYERNAME" val="Objeto Inteligente de Vetor"/>
  <p:tag name="PXPSD_PSDFILENAME" val="Tela 07.psd"/>
  <p:tag name="PXPSD_PSDSOURCE" val="C:\Users\Kelen\Desktop\Novo\Tela 07.psd"/>
  <p:tag name=" PXPSD_PSDSOURCELAYER" val="1"/>
</p:tagLst>
</file>

<file path=ppt/tags/tag43.xml><?xml version="1.0" encoding="utf-8"?>
<p:tagLst xmlns:a="http://schemas.openxmlformats.org/drawingml/2006/main" xmlns:r="http://schemas.openxmlformats.org/officeDocument/2006/relationships" xmlns:p="http://schemas.openxmlformats.org/presentationml/2006/main">
  <p:tag name="PXPICPATH" val="..\LIXO\TELA 08_2.PNG"/>
  <p:tag name="PXPSD_PNGPATH" val="..\LIXO\"/>
  <p:tag name="PXPSD_PNGFILENAME" val="TELA 08_2.PNG"/>
  <p:tag name="PXPSD_LAYERNAME" val="2"/>
  <p:tag name="PXPSD_PSDFILENAME" val="Tela 08.psd"/>
  <p:tag name="PXPSD_PSDSOURCE" val="C:\Users\Kelen\Desktop\Novo\Tela 08.psd"/>
  <p:tag name=" PXPSD_PSDSOURCELAYER" val="2"/>
</p:tagLst>
</file>

<file path=ppt/tags/tag44.xml><?xml version="1.0" encoding="utf-8"?>
<p:tagLst xmlns:a="http://schemas.openxmlformats.org/drawingml/2006/main" xmlns:r="http://schemas.openxmlformats.org/officeDocument/2006/relationships" xmlns:p="http://schemas.openxmlformats.org/presentationml/2006/main">
  <p:tag name="PXPICPATH" val="..\LIXO\TELA 07_FORMA 2.PNG"/>
  <p:tag name="PXPSD_PNGPATH" val="..\LIXO\"/>
  <p:tag name="PXPSD_PNGFILENAME" val="TELA 07_FORMA 2.PNG"/>
  <p:tag name="PXPSD_LAYERNAME" val="Forma 2"/>
  <p:tag name="PXPSD_PSDFILENAME" val="Tela 07.psd"/>
  <p:tag name="PXPSD_PSDSOURCE" val="C:\Users\Kelen\Desktop\Novo\Tela 07.psd"/>
  <p:tag name=" PXPSD_PSDSOURCELAYER" val="5"/>
</p:tagLst>
</file>

<file path=ppt/tags/tag45.xml><?xml version="1.0" encoding="utf-8"?>
<p:tagLst xmlns:a="http://schemas.openxmlformats.org/drawingml/2006/main" xmlns:r="http://schemas.openxmlformats.org/officeDocument/2006/relationships" xmlns:p="http://schemas.openxmlformats.org/presentationml/2006/main">
  <p:tag name="PXPICPATH" val="..\LIXO\TELA 07_VECTOR SMART OBJECT COPY 3.PNG"/>
  <p:tag name="PXPSD_PNGPATH" val="..\LIXO\"/>
  <p:tag name="PXPSD_PNGFILENAME" val="TELA 07_VECTOR SMART OBJECT COPY 3.PNG"/>
  <p:tag name="PXPSD_LAYERNAME" val="Vector Smart Object copy 3"/>
  <p:tag name="PXPSD_PSDFILENAME" val="Tela 07.psd"/>
  <p:tag name="PXPSD_PSDSOURCE" val="C:\Users\Kelen\Desktop\Novo\Tela 07.psd"/>
  <p:tag name=" PXPSD_PSDSOURCELAYER" val="4"/>
</p:tagLst>
</file>

<file path=ppt/tags/tag46.xml><?xml version="1.0" encoding="utf-8"?>
<p:tagLst xmlns:a="http://schemas.openxmlformats.org/drawingml/2006/main" xmlns:r="http://schemas.openxmlformats.org/officeDocument/2006/relationships" xmlns:p="http://schemas.openxmlformats.org/presentationml/2006/main">
  <p:tag name="PXPICPATH" val="..\LIXO\TELA 08_CAMADA 0.PNG"/>
  <p:tag name="PXPSD_PNGPATH" val="..\LIXO\"/>
  <p:tag name="PXPSD_PNGFILENAME" val="TELA 08_CAMADA 0.PNG"/>
  <p:tag name="PXPSD_LAYERNAME" val="Camada 0"/>
  <p:tag name="PXPSD_PSDFILENAME" val="Tela 08.psd"/>
  <p:tag name="PXPSD_PSDSOURCE" val="C:\Users\Kelen\Desktop\Novo\Tela 08.psd"/>
  <p:tag name=" PXPSD_PSDSOURCELAYER" val="11"/>
</p:tagLst>
</file>

<file path=ppt/tags/tag47.xml><?xml version="1.0" encoding="utf-8"?>
<p:tagLst xmlns:a="http://schemas.openxmlformats.org/drawingml/2006/main" xmlns:r="http://schemas.openxmlformats.org/officeDocument/2006/relationships" xmlns:p="http://schemas.openxmlformats.org/presentationml/2006/main">
  <p:tag name="PXPICPATH" val="..\LIXO\TELA 08_10.PNG"/>
  <p:tag name="PXPSD_PNGPATH" val="..\LIXO\"/>
  <p:tag name="PXPSD_PNGFILENAME" val="TELA 08_10.PNG"/>
  <p:tag name="PXPSD_LAYERNAME" val="10"/>
  <p:tag name="PXPSD_PSDFILENAME" val="Tela 08.psd"/>
  <p:tag name="PXPSD_PSDSOURCE" val="C:\Users\Kelen\Desktop\Novo\Tela 08.psd"/>
  <p:tag name=" PXPSD_PSDSOURCELAYER" val="10"/>
</p:tagLst>
</file>

<file path=ppt/tags/tag48.xml><?xml version="1.0" encoding="utf-8"?>
<p:tagLst xmlns:a="http://schemas.openxmlformats.org/drawingml/2006/main" xmlns:r="http://schemas.openxmlformats.org/officeDocument/2006/relationships" xmlns:p="http://schemas.openxmlformats.org/presentationml/2006/main">
  <p:tag name="PXPICPATH" val="..\LIXO\TELA 08_9.PNG"/>
  <p:tag name="PXPSD_PNGPATH" val="..\LIXO\"/>
  <p:tag name="PXPSD_PNGFILENAME" val="TELA 08_9.PNG"/>
  <p:tag name="PXPSD_LAYERNAME" val="9"/>
  <p:tag name="PXPSD_PSDFILENAME" val="Tela 08.psd"/>
  <p:tag name="PXPSD_PSDSOURCE" val="C:\Users\Kelen\Desktop\Novo\Tela 08.psd"/>
  <p:tag name=" PXPSD_PSDSOURCELAYER" val="9"/>
</p:tagLst>
</file>

<file path=ppt/tags/tag49.xml><?xml version="1.0" encoding="utf-8"?>
<p:tagLst xmlns:a="http://schemas.openxmlformats.org/drawingml/2006/main" xmlns:r="http://schemas.openxmlformats.org/officeDocument/2006/relationships" xmlns:p="http://schemas.openxmlformats.org/presentationml/2006/main">
  <p:tag name="PXPICPATH" val="..\LIXO\TELA 08_8.PNG"/>
  <p:tag name="PXPSD_PNGPATH" val="..\LIXO\"/>
  <p:tag name="PXPSD_PNGFILENAME" val="TELA 08_8.PNG"/>
  <p:tag name="PXPSD_LAYERNAME" val="8"/>
  <p:tag name="PXPSD_PSDFILENAME" val="Tela 08.psd"/>
  <p:tag name="PXPSD_PSDSOURCE" val="C:\Users\Kelen\Desktop\Novo\Tela 08.psd"/>
  <p:tag name=" PXPSD_PSDSOURCELAYER" val="8"/>
</p:tagLst>
</file>

<file path=ppt/tags/tag5.xml><?xml version="1.0" encoding="utf-8"?>
<p:tagLst xmlns:a="http://schemas.openxmlformats.org/drawingml/2006/main" xmlns:r="http://schemas.openxmlformats.org/officeDocument/2006/relationships" xmlns:p="http://schemas.openxmlformats.org/presentationml/2006/main">
  <p:tag name="PXPICPATH" val="C:\USERS\KELEN\DESKTOP\LIXO\TELA 01_8.PNG"/>
  <p:tag name="PXPSD_PNGPATH" val="C:\USERS\KELEN\DESKTOP\LIXO\"/>
  <p:tag name="PXPSD_PNGFILENAME" val="TELA 01_8.PNG"/>
  <p:tag name="PXPSD_LAYERNAME" val="8"/>
  <p:tag name="PXPSD_PSDPATH" val="C:\Users\Kelen\Desktop\Novo\"/>
  <p:tag name="PXPSD_PSDFILENAME" val="Tela 01.psd"/>
  <p:tag name="PXPSD_PSDSOURCE" val="C:\Users\Kelen\Desktop\Novo\Tela 01.psd"/>
  <p:tag name=" PXPSD_PSDSOURCELAYER" val="8"/>
</p:tagLst>
</file>

<file path=ppt/tags/tag50.xml><?xml version="1.0" encoding="utf-8"?>
<p:tagLst xmlns:a="http://schemas.openxmlformats.org/drawingml/2006/main" xmlns:r="http://schemas.openxmlformats.org/officeDocument/2006/relationships" xmlns:p="http://schemas.openxmlformats.org/presentationml/2006/main">
  <p:tag name="PXPICPATH" val="..\LIXO\TELA 08_6.PNG"/>
  <p:tag name="PXPSD_PNGPATH" val="..\LIXO\"/>
  <p:tag name="PXPSD_PNGFILENAME" val="TELA 08_6.PNG"/>
  <p:tag name="PXPSD_LAYERNAME" val="6"/>
  <p:tag name="PXPSD_PSDFILENAME" val="Tela 08.psd"/>
  <p:tag name="PXPSD_PSDSOURCE" val="C:\Users\Kelen\Desktop\Novo\Tela 08.psd"/>
  <p:tag name=" PXPSD_PSDSOURCELAYER" val="6"/>
</p:tagLst>
</file>

<file path=ppt/tags/tag51.xml><?xml version="1.0" encoding="utf-8"?>
<p:tagLst xmlns:a="http://schemas.openxmlformats.org/drawingml/2006/main" xmlns:r="http://schemas.openxmlformats.org/officeDocument/2006/relationships" xmlns:p="http://schemas.openxmlformats.org/presentationml/2006/main">
  <p:tag name="PXPICPATH" val="..\LIXO\TELA 08_2.PNG"/>
  <p:tag name="PXPSD_PNGPATH" val="..\LIXO\"/>
  <p:tag name="PXPSD_PNGFILENAME" val="TELA 08_2.PNG"/>
  <p:tag name="PXPSD_LAYERNAME" val="2"/>
  <p:tag name="PXPSD_PSDFILENAME" val="Tela 08.psd"/>
  <p:tag name="PXPSD_PSDSOURCE" val="C:\Users\Kelen\Desktop\Novo\Tela 08.psd"/>
  <p:tag name=" PXPSD_PSDSOURCELAYER" val="2"/>
</p:tagLst>
</file>

<file path=ppt/tags/tag52.xml><?xml version="1.0" encoding="utf-8"?>
<p:tagLst xmlns:a="http://schemas.openxmlformats.org/drawingml/2006/main" xmlns:r="http://schemas.openxmlformats.org/officeDocument/2006/relationships" xmlns:p="http://schemas.openxmlformats.org/presentationml/2006/main">
  <p:tag name="PXPICPATH" val="..\LIXO\TELA 08_1.PNG"/>
  <p:tag name="PXPSD_PNGPATH" val="..\LIXO\"/>
  <p:tag name="PXPSD_PNGFILENAME" val="TELA 08_1.PNG"/>
  <p:tag name="PXPSD_LAYERNAME" val="1"/>
  <p:tag name="PXPSD_PSDFILENAME" val="Tela 08.psd"/>
  <p:tag name="PXPSD_PSDSOURCE" val="C:\Users\Kelen\Desktop\Novo\Tela 08.psd"/>
  <p:tag name=" PXPSD_PSDSOURCELAYER" val="1"/>
</p:tagLst>
</file>

<file path=ppt/tags/tag53.xml><?xml version="1.0" encoding="utf-8"?>
<p:tagLst xmlns:a="http://schemas.openxmlformats.org/drawingml/2006/main" xmlns:r="http://schemas.openxmlformats.org/officeDocument/2006/relationships" xmlns:p="http://schemas.openxmlformats.org/presentationml/2006/main">
  <p:tag name="PXPICPATH" val="..\LIXO\TELA 08_7.PNG"/>
  <p:tag name="PXPSD_PNGPATH" val="..\LIXO\"/>
  <p:tag name="PXPSD_PNGFILENAME" val="TELA 08_7.PNG"/>
  <p:tag name="PXPSD_LAYERNAME" val="7"/>
  <p:tag name="PXPSD_PSDFILENAME" val="Tela 08.psd"/>
  <p:tag name="PXPSD_PSDSOURCE" val="C:\Users\Kelen\Desktop\Novo\Tela 08.psd"/>
  <p:tag name=" PXPSD_PSDSOURCELAYER" val="7"/>
</p:tagLst>
</file>

<file path=ppt/tags/tag54.xml><?xml version="1.0" encoding="utf-8"?>
<p:tagLst xmlns:a="http://schemas.openxmlformats.org/drawingml/2006/main" xmlns:r="http://schemas.openxmlformats.org/officeDocument/2006/relationships" xmlns:p="http://schemas.openxmlformats.org/presentationml/2006/main">
  <p:tag name="PXPICPATH" val="..\LIXO\TELA 08_5.PNG"/>
  <p:tag name="PXPSD_PNGPATH" val="..\LIXO\"/>
  <p:tag name="PXPSD_PNGFILENAME" val="TELA 08_5.PNG"/>
  <p:tag name="PXPSD_LAYERNAME" val="5"/>
  <p:tag name="PXPSD_PSDFILENAME" val="Tela 08.psd"/>
  <p:tag name="PXPSD_PSDSOURCE" val="C:\Users\Kelen\Desktop\Novo\Tela 08.psd"/>
  <p:tag name=" PXPSD_PSDSOURCELAYER" val="5"/>
</p:tagLst>
</file>

<file path=ppt/tags/tag55.xml><?xml version="1.0" encoding="utf-8"?>
<p:tagLst xmlns:a="http://schemas.openxmlformats.org/drawingml/2006/main" xmlns:r="http://schemas.openxmlformats.org/officeDocument/2006/relationships" xmlns:p="http://schemas.openxmlformats.org/presentationml/2006/main">
  <p:tag name="PXPICPATH" val="C:\USERS\PUC MINAS VIRTUAL\DESKTOP\NOVO\\TELA 09_SHUTTERSTOCK_327953234 COPIAR.PNG"/>
  <p:tag name="PXPSD_PNGPATH" val="C:\USERS\PUC MINAS VIRTUAL\DESKTOP\NOVO\\"/>
  <p:tag name="PXPSD_PNGFILENAME" val="TELA 09_SHUTTERSTOCK_327953234 COPIAR.PNG"/>
  <p:tag name="PXPSD_LAYERNAME" val="shutterstock_327953234 copiar"/>
  <p:tag name="PXPSD_PSDPATH" val="C:\Users\PUC Minas Virtual\Desktop\Novo\"/>
  <p:tag name="PXPSD_PSDFILENAME" val="Tela 09.psd"/>
  <p:tag name="PXPSD_PSDSOURCE" val="C:\Users\PUC Minas Virtual\Desktop\Novo\Tela 09.psd"/>
  <p:tag name=" PXPSD_PSDSOURCELAYER" val="7"/>
</p:tagLst>
</file>

<file path=ppt/tags/tag56.xml><?xml version="1.0" encoding="utf-8"?>
<p:tagLst xmlns:a="http://schemas.openxmlformats.org/drawingml/2006/main" xmlns:r="http://schemas.openxmlformats.org/officeDocument/2006/relationships" xmlns:p="http://schemas.openxmlformats.org/presentationml/2006/main">
  <p:tag name="PXPICPATH" val="C:\USERS\PUC MINAS VIRTUAL\DESKTOP\NOVO\\TELA 09_RETÂNGULO 4.PNG"/>
  <p:tag name="PXPSD_PNGPATH" val="C:\USERS\PUC MINAS VIRTUAL\DESKTOP\NOVO\\"/>
  <p:tag name="PXPSD_PNGFILENAME" val="TELA 09_RETÂNGULO 4.PNG"/>
  <p:tag name="PXPSD_LAYERNAME" val="Retângulo 4"/>
  <p:tag name="PXPSD_PSDPATH" val="C:\Users\PUC Minas Virtual\Desktop\Novo\"/>
  <p:tag name="PXPSD_PSDFILENAME" val="Tela 09.psd"/>
  <p:tag name="PXPSD_PSDSOURCE" val="C:\Users\PUC Minas Virtual\Desktop\Novo\Tela 09.psd"/>
  <p:tag name=" PXPSD_PSDSOURCELAYER" val="6"/>
</p:tagLst>
</file>

<file path=ppt/tags/tag57.xml><?xml version="1.0" encoding="utf-8"?>
<p:tagLst xmlns:a="http://schemas.openxmlformats.org/drawingml/2006/main" xmlns:r="http://schemas.openxmlformats.org/officeDocument/2006/relationships" xmlns:p="http://schemas.openxmlformats.org/presentationml/2006/main">
  <p:tag name="PXPICPATH" val="C:\USERS\PUC MINAS VIRTUAL\DESKTOP\NOVO\\TELA 09_VECTOR SMART OBJECT COPY.PNG"/>
  <p:tag name="PXPSD_PNGPATH" val="C:\USERS\PUC MINAS VIRTUAL\DESKTOP\NOVO\\"/>
  <p:tag name="PXPSD_PNGFILENAME" val="TELA 09_VECTOR SMART OBJECT COPY.PNG"/>
  <p:tag name="PXPSD_LAYERNAME" val="Vector Smart Object copy"/>
  <p:tag name="PXPSD_PSDPATH" val="C:\Users\PUC Minas Virtual\Desktop\Novo\"/>
  <p:tag name="PXPSD_PSDFILENAME" val="Tela 09.psd"/>
  <p:tag name="PXPSD_PSDSOURCE" val="C:\Users\PUC Minas Virtual\Desktop\Novo\Tela 09.psd"/>
  <p:tag name=" PXPSD_PSDSOURCELAYER" val="5"/>
</p:tagLst>
</file>

<file path=ppt/tags/tag58.xml><?xml version="1.0" encoding="utf-8"?>
<p:tagLst xmlns:a="http://schemas.openxmlformats.org/drawingml/2006/main" xmlns:r="http://schemas.openxmlformats.org/officeDocument/2006/relationships" xmlns:p="http://schemas.openxmlformats.org/presentationml/2006/main">
  <p:tag name="PXPICPATH" val="C:\USERS\PUC MINAS VIRTUAL\DESKTOP\NOVO\\TELA 09_4.PNG"/>
  <p:tag name="PXPSD_PNGPATH" val="C:\USERS\PUC MINAS VIRTUAL\DESKTOP\NOVO\\"/>
  <p:tag name="PXPSD_PNGFILENAME" val="TELA 09_4.PNG"/>
  <p:tag name="PXPSD_LAYERNAME" val="4"/>
  <p:tag name="PXPSD_PSDPATH" val="C:\Users\PUC Minas Virtual\Desktop\Novo\"/>
  <p:tag name="PXPSD_PSDFILENAME" val="Tela 09.psd"/>
  <p:tag name="PXPSD_PSDSOURCE" val="C:\Users\PUC Minas Virtual\Desktop\Novo\Tela 09.psd"/>
  <p:tag name=" PXPSD_PSDSOURCELAYER" val="4"/>
</p:tagLst>
</file>

<file path=ppt/tags/tag59.xml><?xml version="1.0" encoding="utf-8"?>
<p:tagLst xmlns:a="http://schemas.openxmlformats.org/drawingml/2006/main" xmlns:r="http://schemas.openxmlformats.org/officeDocument/2006/relationships" xmlns:p="http://schemas.openxmlformats.org/presentationml/2006/main">
  <p:tag name="PXPICPATH" val="C:\USERS\PUC MINAS VIRTUAL\DESKTOP\NOVO\\TELA 09_3.PNG"/>
  <p:tag name="PXPSD_PNGPATH" val="C:\USERS\PUC MINAS VIRTUAL\DESKTOP\NOVO\\"/>
  <p:tag name="PXPSD_PNGFILENAME" val="TELA 09_3.PNG"/>
  <p:tag name="PXPSD_LAYERNAME" val="3"/>
  <p:tag name="PXPSD_PSDPATH" val="C:\Users\PUC Minas Virtual\Desktop\Novo\"/>
  <p:tag name="PXPSD_PSDFILENAME" val="Tela 09.psd"/>
  <p:tag name="PXPSD_PSDSOURCE" val="C:\Users\PUC Minas Virtual\Desktop\Novo\Tela 09.psd"/>
  <p:tag name=" PXPSD_PSDSOURCELAYER" val="3"/>
</p:tagLst>
</file>

<file path=ppt/tags/tag6.xml><?xml version="1.0" encoding="utf-8"?>
<p:tagLst xmlns:a="http://schemas.openxmlformats.org/drawingml/2006/main" xmlns:r="http://schemas.openxmlformats.org/officeDocument/2006/relationships" xmlns:p="http://schemas.openxmlformats.org/presentationml/2006/main">
  <p:tag name="PXPICPATH" val="C:\USERS\KELEN\DESKTOP\LIXO\TELA 01_6.PNG"/>
  <p:tag name="PXPSD_PNGPATH" val="C:\USERS\KELEN\DESKTOP\LIXO\"/>
  <p:tag name="PXPSD_PNGFILENAME" val="TELA 01_6.PNG"/>
  <p:tag name="PXPSD_LAYERNAME" val="6"/>
  <p:tag name="PXPSD_PSDPATH" val="C:\Users\Kelen\Desktop\Novo\"/>
  <p:tag name="PXPSD_PSDFILENAME" val="Tela 01.psd"/>
  <p:tag name="PXPSD_PSDSOURCE" val="C:\Users\Kelen\Desktop\Novo\Tela 01.psd"/>
  <p:tag name=" PXPSD_PSDSOURCELAYER" val="6"/>
</p:tagLst>
</file>

<file path=ppt/tags/tag60.xml><?xml version="1.0" encoding="utf-8"?>
<p:tagLst xmlns:a="http://schemas.openxmlformats.org/drawingml/2006/main" xmlns:r="http://schemas.openxmlformats.org/officeDocument/2006/relationships" xmlns:p="http://schemas.openxmlformats.org/presentationml/2006/main">
  <p:tag name="PXPICPATH" val="C:\USERS\PUC MINAS VIRTUAL\DESKTOP\NOVO\\TELA 09_2.PNG"/>
  <p:tag name="PXPSD_PNGPATH" val="C:\USERS\PUC MINAS VIRTUAL\DESKTOP\NOVO\\"/>
  <p:tag name="PXPSD_PNGFILENAME" val="TELA 09_2.PNG"/>
  <p:tag name="PXPSD_LAYERNAME" val="2"/>
  <p:tag name="PXPSD_PSDPATH" val="C:\Users\PUC Minas Virtual\Desktop\Novo\"/>
  <p:tag name="PXPSD_PSDFILENAME" val="Tela 09.psd"/>
  <p:tag name="PXPSD_PSDSOURCE" val="C:\Users\PUC Minas Virtual\Desktop\Novo\Tela 09.psd"/>
  <p:tag name=" PXPSD_PSDSOURCELAYER" val="2"/>
</p:tagLst>
</file>

<file path=ppt/tags/tag61.xml><?xml version="1.0" encoding="utf-8"?>
<p:tagLst xmlns:a="http://schemas.openxmlformats.org/drawingml/2006/main" xmlns:r="http://schemas.openxmlformats.org/officeDocument/2006/relationships" xmlns:p="http://schemas.openxmlformats.org/presentationml/2006/main">
  <p:tag name="PXPICPATH" val="C:\USERS\PUC MINAS VIRTUAL\DESKTOP\NOVO\\TELA 09_1.PNG"/>
  <p:tag name="PXPSD_PNGPATH" val="C:\USERS\PUC MINAS VIRTUAL\DESKTOP\NOVO\\"/>
  <p:tag name="PXPSD_PNGFILENAME" val="TELA 09_1.PNG"/>
  <p:tag name="PXPSD_LAYERNAME" val="1"/>
  <p:tag name="PXPSD_PSDPATH" val="C:\Users\PUC Minas Virtual\Desktop\Novo\"/>
  <p:tag name="PXPSD_PSDFILENAME" val="Tela 09.psd"/>
  <p:tag name="PXPSD_PSDSOURCE" val="C:\Users\PUC Minas Virtual\Desktop\Novo\Tela 09.psd"/>
  <p:tag name=" PXPSD_PSDSOURCELAYER" val="1"/>
</p:tagLst>
</file>

<file path=ppt/tags/tag7.xml><?xml version="1.0" encoding="utf-8"?>
<p:tagLst xmlns:a="http://schemas.openxmlformats.org/drawingml/2006/main" xmlns:r="http://schemas.openxmlformats.org/officeDocument/2006/relationships" xmlns:p="http://schemas.openxmlformats.org/presentationml/2006/main">
  <p:tag name="PXPICPATH" val="C:\USERS\KELEN\DESKTOP\LIXO\TELA 01_5.PNG"/>
  <p:tag name="PXPSD_PNGPATH" val="C:\USERS\KELEN\DESKTOP\LIXO\"/>
  <p:tag name="PXPSD_PNGFILENAME" val="TELA 01_5.PNG"/>
  <p:tag name="PXPSD_LAYERNAME" val="5"/>
  <p:tag name="PXPSD_PSDPATH" val="C:\Users\Kelen\Desktop\Novo\"/>
  <p:tag name="PXPSD_PSDFILENAME" val="Tela 01.psd"/>
  <p:tag name="PXPSD_PSDSOURCE" val="C:\Users\Kelen\Desktop\Novo\Tela 01.psd"/>
  <p:tag name=" PXPSD_PSDSOURCELAYER" val="5"/>
</p:tagLst>
</file>

<file path=ppt/tags/tag8.xml><?xml version="1.0" encoding="utf-8"?>
<p:tagLst xmlns:a="http://schemas.openxmlformats.org/drawingml/2006/main" xmlns:r="http://schemas.openxmlformats.org/officeDocument/2006/relationships" xmlns:p="http://schemas.openxmlformats.org/presentationml/2006/main">
  <p:tag name="PXPICPATH" val="C:\USERS\PUC MINAS VIRTUAL\DESKTOP\NOVO\\TELA 02_SHUTTERSTOCK_530011516.PNG"/>
  <p:tag name="PXPSD_PNGPATH" val="C:\USERS\PUC MINAS VIRTUAL\DESKTOP\NOVO\\"/>
  <p:tag name="PXPSD_PNGFILENAME" val="TELA 02_SHUTTERSTOCK_530011516.PNG"/>
  <p:tag name="PXPSD_LAYERNAME" val="shutterstock_530011516"/>
  <p:tag name="PXPSD_PSDPATH" val="C:\Users\PUC Minas Virtual\Desktop\Novo\"/>
  <p:tag name="PXPSD_PSDFILENAME" val="Tela 02.psd"/>
  <p:tag name="PXPSD_PSDSOURCE" val="C:\Users\PUC Minas Virtual\Desktop\Novo\Tela 02.psd"/>
  <p:tag name=" PXPSD_PSDSOURCELAYER" val="2"/>
</p:tagLst>
</file>

<file path=ppt/tags/tag9.xml><?xml version="1.0" encoding="utf-8"?>
<p:tagLst xmlns:a="http://schemas.openxmlformats.org/drawingml/2006/main" xmlns:r="http://schemas.openxmlformats.org/officeDocument/2006/relationships" xmlns:p="http://schemas.openxmlformats.org/presentationml/2006/main">
  <p:tag name="PXPICPATH" val="C:\USERS\KELEN\DESKTOP\LIXO\TELA 02_8.PNG"/>
  <p:tag name="PXPSD_PNGPATH" val="C:\USERS\KELEN\DESKTOP\LIXO\"/>
  <p:tag name="PXPSD_PNGFILENAME" val="TELA 02_8.PNG"/>
  <p:tag name="PXPSD_LAYERNAME" val="8"/>
  <p:tag name="PXPSD_PSDPATH" val="C:\Users\Kelen\Desktop\Novo\"/>
  <p:tag name="PXPSD_PSDFILENAME" val="Tela 02.psd"/>
  <p:tag name="PXPSD_PSDSOURCE" val="C:\Users\Kelen\Desktop\Novo\Tela 02.psd"/>
  <p:tag name=" PXPSD_PSDSOURCELAYER" val="8"/>
</p:tagLst>
</file>

<file path=ppt/theme/theme1.xml><?xml version="1.0" encoding="utf-8"?>
<a:theme xmlns:a="http://schemas.openxmlformats.org/drawingml/2006/main" name="SUBTÍTUL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5_Personalizar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AP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ÓPICO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LIDE TEXTO CORRID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SLIDE SEM TÍTULO TEXTO CORRID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SLIDE COM IMAGE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SLIDE COM IMAGEM OU TABEL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PERGUNTA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CITAÇÕ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11129</TotalTime>
  <Words>538</Words>
  <Application>Microsoft Office PowerPoint</Application>
  <PresentationFormat>Widescreen</PresentationFormat>
  <Paragraphs>94</Paragraphs>
  <Slides>19</Slides>
  <Notes>0</Notes>
  <HiddenSlides>0</HiddenSlides>
  <MMClips>0</MMClips>
  <ScaleCrop>false</ScaleCrop>
  <HeadingPairs>
    <vt:vector size="6" baseType="variant">
      <vt:variant>
        <vt:lpstr>Fontes usadas</vt:lpstr>
      </vt:variant>
      <vt:variant>
        <vt:i4>4</vt:i4>
      </vt:variant>
      <vt:variant>
        <vt:lpstr>Tema</vt:lpstr>
      </vt:variant>
      <vt:variant>
        <vt:i4>10</vt:i4>
      </vt:variant>
      <vt:variant>
        <vt:lpstr>Títulos de slides</vt:lpstr>
      </vt:variant>
      <vt:variant>
        <vt:i4>19</vt:i4>
      </vt:variant>
    </vt:vector>
  </HeadingPairs>
  <TitlesOfParts>
    <vt:vector size="33" baseType="lpstr">
      <vt:lpstr>Arial</vt:lpstr>
      <vt:lpstr>Calibri</vt:lpstr>
      <vt:lpstr>Cambria Math</vt:lpstr>
      <vt:lpstr>Wingdings</vt:lpstr>
      <vt:lpstr>SUBTÍTULO</vt:lpstr>
      <vt:lpstr>CAPA</vt:lpstr>
      <vt:lpstr>TÓPICOS</vt:lpstr>
      <vt:lpstr>SLIDE TEXTO CORRIDO</vt:lpstr>
      <vt:lpstr>SLIDE SEM TÍTULO TEXTO CORRIDO</vt:lpstr>
      <vt:lpstr>SLIDE COM IMAGEM</vt:lpstr>
      <vt:lpstr>SLIDE COM IMAGEM OU TABELA</vt:lpstr>
      <vt:lpstr>PERGUNTAS</vt:lpstr>
      <vt:lpstr>CITAÇÕES</vt:lpstr>
      <vt:lpstr>5_Personalizar design</vt:lpstr>
      <vt:lpstr> Determinantes </vt:lpstr>
      <vt:lpstr>Aula 3</vt:lpstr>
      <vt:lpstr>Nesta Aula...</vt:lpstr>
      <vt:lpstr>Propriedades</vt:lpstr>
      <vt:lpstr>Esboço</vt:lpstr>
      <vt:lpstr>Propriedades</vt:lpstr>
      <vt:lpstr>Esboço</vt:lpstr>
      <vt:lpstr>Propriedades</vt:lpstr>
      <vt:lpstr>Esboço</vt:lpstr>
      <vt:lpstr>Propriedades</vt:lpstr>
      <vt:lpstr>Propriedades</vt:lpstr>
      <vt:lpstr>Propriedades</vt:lpstr>
      <vt:lpstr>Propriedades</vt:lpstr>
      <vt:lpstr>Esboço</vt:lpstr>
      <vt:lpstr>Propriedades</vt:lpstr>
      <vt:lpstr>Esboço</vt:lpstr>
      <vt:lpstr>Observação</vt:lpstr>
      <vt:lpstr>Propriedades</vt:lpstr>
      <vt:lpstr>Apresentação do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miranda.kelen@gmail.com</dc:creator>
  <cp:lastModifiedBy>Pedro Belchior</cp:lastModifiedBy>
  <cp:revision>234</cp:revision>
  <dcterms:created xsi:type="dcterms:W3CDTF">2017-04-07T03:07:38Z</dcterms:created>
  <dcterms:modified xsi:type="dcterms:W3CDTF">2018-07-30T01:51:02Z</dcterms:modified>
</cp:coreProperties>
</file>